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67" r:id="rId3"/>
    <p:sldId id="263" r:id="rId4"/>
    <p:sldId id="312" r:id="rId5"/>
    <p:sldId id="303" r:id="rId6"/>
    <p:sldId id="311" r:id="rId7"/>
    <p:sldId id="361" r:id="rId8"/>
    <p:sldId id="336" r:id="rId9"/>
    <p:sldId id="337" r:id="rId10"/>
    <p:sldId id="338" r:id="rId11"/>
    <p:sldId id="314" r:id="rId12"/>
    <p:sldId id="313" r:id="rId13"/>
    <p:sldId id="324" r:id="rId14"/>
    <p:sldId id="340" r:id="rId15"/>
    <p:sldId id="319" r:id="rId16"/>
    <p:sldId id="334" r:id="rId17"/>
    <p:sldId id="318" r:id="rId18"/>
    <p:sldId id="320" r:id="rId19"/>
    <p:sldId id="321" r:id="rId20"/>
    <p:sldId id="323" r:id="rId21"/>
    <p:sldId id="316" r:id="rId22"/>
    <p:sldId id="310" r:id="rId23"/>
    <p:sldId id="332" r:id="rId24"/>
    <p:sldId id="302" r:id="rId25"/>
    <p:sldId id="325" r:id="rId26"/>
    <p:sldId id="327" r:id="rId27"/>
    <p:sldId id="328" r:id="rId28"/>
    <p:sldId id="329" r:id="rId29"/>
    <p:sldId id="326" r:id="rId30"/>
    <p:sldId id="370" r:id="rId31"/>
    <p:sldId id="371" r:id="rId32"/>
    <p:sldId id="369" r:id="rId33"/>
    <p:sldId id="342" r:id="rId34"/>
    <p:sldId id="372" r:id="rId35"/>
    <p:sldId id="343" r:id="rId36"/>
    <p:sldId id="341" r:id="rId37"/>
    <p:sldId id="331" r:id="rId38"/>
    <p:sldId id="344" r:id="rId39"/>
    <p:sldId id="374" r:id="rId40"/>
    <p:sldId id="373" r:id="rId41"/>
    <p:sldId id="345" r:id="rId42"/>
    <p:sldId id="375" r:id="rId43"/>
    <p:sldId id="346" r:id="rId44"/>
    <p:sldId id="278" r:id="rId45"/>
    <p:sldId id="358" r:id="rId46"/>
    <p:sldId id="359" r:id="rId47"/>
    <p:sldId id="360" r:id="rId48"/>
    <p:sldId id="330" r:id="rId49"/>
    <p:sldId id="349" r:id="rId50"/>
    <p:sldId id="350" r:id="rId51"/>
    <p:sldId id="351" r:id="rId52"/>
    <p:sldId id="352" r:id="rId53"/>
    <p:sldId id="353" r:id="rId54"/>
    <p:sldId id="356" r:id="rId55"/>
    <p:sldId id="357" r:id="rId56"/>
    <p:sldId id="275" r:id="rId57"/>
    <p:sldId id="355" r:id="rId58"/>
    <p:sldId id="347" r:id="rId59"/>
    <p:sldId id="280" r:id="rId60"/>
    <p:sldId id="296" r:id="rId61"/>
    <p:sldId id="290" r:id="rId62"/>
    <p:sldId id="297" r:id="rId63"/>
    <p:sldId id="348" r:id="rId64"/>
    <p:sldId id="362" r:id="rId65"/>
    <p:sldId id="363" r:id="rId66"/>
    <p:sldId id="364" r:id="rId67"/>
    <p:sldId id="366" r:id="rId68"/>
    <p:sldId id="365" r:id="rId69"/>
    <p:sldId id="368" r:id="rId70"/>
    <p:sldId id="36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1224"/>
        <p:guide pos="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D1C75-AAC2-1D40-859E-3E3AF26BCE78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F705E-B1E9-0647-8CDE-6B0D343F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04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4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9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8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9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68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8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21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8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09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46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9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52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9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6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76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2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41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97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63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80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90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28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1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8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743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54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53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2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03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76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54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8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47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23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47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6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7F92-15E7-1E44-B17A-DC0E541D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91557-2FB5-5643-B6AB-86355FE8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F3B5-90FF-5C47-B1F0-4FB68312C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FDA7-ABFE-0E4B-925E-684F3D49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B3CA-00C9-5E4A-8B79-4013123F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4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0FF6-9860-5D42-AD61-03D5F554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90D33-1D7D-5A43-9447-9C5637FAE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F1DD-619D-DE41-BEFC-96BF43D4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8314-5D32-4045-A1AB-6C998E6F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B188-2717-0E45-92B1-CB4E7391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B67BC-AB2A-784B-87CF-29BDFBB38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20F1E-B502-8B45-BA4C-5C9F999AA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0CD5C-5924-1E4B-B32A-8FFED5BC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1275-E246-B541-B9C2-B8850C5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8AAD-C0BE-4345-B42B-8560B6AA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4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08C-BDB2-FB4E-96C7-346BB69C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4734-B65D-144A-A493-ECBFFDBD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ECE48-3304-A74E-9939-C8DF4AC2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2A8B-3356-7742-8A48-87F29905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CB634-7AFD-DB41-A82C-7588D9E8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EEF-DBF2-6A4B-B32B-2A1B9A8D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B913-7007-D341-8822-BFDA9F7B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930E-8956-D841-817A-512D5B8B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0216-C847-FC46-82FA-237801E6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9C07-64ED-5244-87B1-2ED40D1C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BEC6-023B-4747-9EE8-55105B25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1487-D84A-0D49-B849-D35EBBF6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4317-2A3F-0444-B2DF-13F40A01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FF20-A288-A34D-9A39-2905C022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DD5A-3ACC-A44D-A271-4254B267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EB212-0EBA-ED4A-ABA4-3BFA7A80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6F6D-FFDE-BD4D-8FB7-27AC7F92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60120-0DE6-6F40-9A0E-5E03ECD6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3CB28-F11B-7742-8B74-54A0D2AC9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3C45-FAE0-C545-B5D6-5BAF8F205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C16A6-BFCF-864D-9EAB-D245A9F8C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75C32-204E-174F-A069-5590BE4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FD428-07F2-BE45-B66A-C9F9F992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95408-DF11-BA49-B9AA-E3C75F8D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E9A2-9CBC-174E-99D7-0399F131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115DE-439E-8547-BCFF-1606149D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71803-72EF-414A-B092-5A35FF8C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83A1F-0B62-8347-8A83-35598574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EED0F-3F8C-9D4A-8598-52EDEE38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8BEA1-EE33-1C44-ABBE-9BD422BA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8FC8A-DFF7-274E-B9EF-F4872C3D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7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6C15-7237-2B40-BEE3-0423F8D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B23F-3179-664C-A034-5D68A9246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2D6D-D568-C844-9ACF-66E49073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A95D0-4792-8848-8237-50E0102D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CDF6E-DD89-E446-A665-E2DD814C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AA0FD-EE40-264E-8062-0F2FC36A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BFB-2445-B04E-AAF9-1D2E00F3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215E9-782F-E044-AC2D-5CADAF55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FD63-768D-5B42-AA96-D017AB771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B31D-6030-0C48-8DB4-69A6DA79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C35E4-1461-AC44-A0C5-A390D763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6413F-3C11-294E-AB22-92D0085E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E028-9B6E-744F-9544-273B4ECF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7FB5D-11AE-D646-8D3D-CA74C22DF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1A8A-4AAC-E44A-B36D-575B3B6F7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F014-38E2-0741-B207-B79DED6BA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367-CD47-2344-8D27-02FA28B08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7.jpg"/><Relationship Id="rId5" Type="http://schemas.openxmlformats.org/officeDocument/2006/relationships/image" Target="../media/image12.jpg"/><Relationship Id="rId10" Type="http://schemas.openxmlformats.org/officeDocument/2006/relationships/image" Target="../media/image16.jpg"/><Relationship Id="rId4" Type="http://schemas.openxmlformats.org/officeDocument/2006/relationships/image" Target="../media/image11.jpg"/><Relationship Id="rId9" Type="http://schemas.openxmlformats.org/officeDocument/2006/relationships/image" Target="../media/image15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1110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>
            <a:cxnSpLocks/>
          </p:cNvCxnSpPr>
          <p:nvPr/>
        </p:nvCxnSpPr>
        <p:spPr>
          <a:xfrm flipV="1">
            <a:off x="1118755" y="2590800"/>
            <a:ext cx="4076700" cy="26773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543302" y="219248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3A5297A-3080-884C-879C-97164C36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72015"/>
              </p:ext>
            </p:extLst>
          </p:nvPr>
        </p:nvGraphicFramePr>
        <p:xfrm>
          <a:off x="7279408" y="3331325"/>
          <a:ext cx="32620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3">
                  <a:extLst>
                    <a:ext uri="{9D8B030D-6E8A-4147-A177-3AD203B41FA5}">
                      <a16:colId xmlns:a16="http://schemas.microsoft.com/office/drawing/2014/main" val="1031317756"/>
                    </a:ext>
                  </a:extLst>
                </a:gridCol>
                <a:gridCol w="1631023">
                  <a:extLst>
                    <a:ext uri="{9D8B030D-6E8A-4147-A177-3AD203B41FA5}">
                      <a16:colId xmlns:a16="http://schemas.microsoft.com/office/drawing/2014/main" val="146961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1157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03A1C836-941F-864D-B829-CCDDB1E0D401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10">
            <a:extLst>
              <a:ext uri="{FF2B5EF4-FFF2-40B4-BE49-F238E27FC236}">
                <a16:creationId xmlns:a16="http://schemas.microsoft.com/office/drawing/2014/main" id="{2D686DD0-9DA7-F244-AFA7-59AA4543786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5261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06328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963577C-D647-4846-A49A-3E7AF14616ED}"/>
              </a:ext>
            </a:extLst>
          </p:cNvPr>
          <p:cNvSpPr txBox="1"/>
          <p:nvPr/>
        </p:nvSpPr>
        <p:spPr>
          <a:xfrm>
            <a:off x="7550727" y="2288462"/>
            <a:ext cx="2770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X</a:t>
            </a:r>
            <a:r>
              <a:rPr lang="en-US" baseline="-25000" dirty="0"/>
              <a:t>i </a:t>
            </a:r>
            <a:r>
              <a:rPr lang="en-US" dirty="0"/>
              <a:t>:</a:t>
            </a:r>
          </a:p>
          <a:p>
            <a:r>
              <a:rPr lang="en-US" dirty="0"/>
              <a:t>The story was </a:t>
            </a:r>
            <a:r>
              <a:rPr lang="en-US" b="1" dirty="0"/>
              <a:t>good</a:t>
            </a:r>
            <a:r>
              <a:rPr lang="en-US" dirty="0"/>
              <a:t>, the characters well developed and plot </a:t>
            </a:r>
            <a:r>
              <a:rPr lang="en-US" b="1" dirty="0"/>
              <a:t>amazing</a:t>
            </a:r>
            <a:r>
              <a:rPr lang="en-US" dirty="0"/>
              <a:t>. But the ending is </a:t>
            </a:r>
            <a:r>
              <a:rPr lang="en-US" b="1" dirty="0"/>
              <a:t>disappointing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D1DEF-921E-D14D-A959-CE5C7ECE0290}"/>
              </a:ext>
            </a:extLst>
          </p:cNvPr>
          <p:cNvSpPr txBox="1"/>
          <p:nvPr/>
        </p:nvSpPr>
        <p:spPr>
          <a:xfrm>
            <a:off x="6954983" y="4294910"/>
            <a:ext cx="393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= 1 + 1.5 - 0.5 = 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680A3-8181-2141-BC8F-DA9A16C76943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936182" y="3765790"/>
            <a:ext cx="0" cy="50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5985D8-E671-4D43-AC63-1C5ADF0AF1CB}"/>
              </a:ext>
            </a:extLst>
          </p:cNvPr>
          <p:cNvSpPr txBox="1"/>
          <p:nvPr/>
        </p:nvSpPr>
        <p:spPr>
          <a:xfrm>
            <a:off x="7633855" y="5195455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&gt;0 </a:t>
            </a:r>
            <a:r>
              <a:rPr lang="en-US" dirty="0">
                <a:sym typeface="Wingdings" pitchFamily="2" charset="2"/>
              </a:rPr>
              <a:t> y = +1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169A14-36D6-F949-8EED-A193250865F7}"/>
              </a:ext>
            </a:extLst>
          </p:cNvPr>
          <p:cNvSpPr txBox="1"/>
          <p:nvPr/>
        </p:nvSpPr>
        <p:spPr>
          <a:xfrm>
            <a:off x="9060872" y="509847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0ABB4-FE28-EB47-A1F1-3720BD403295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14639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75954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48EC9B-AE9A-D240-BF47-306DD87A0C70}"/>
              </a:ext>
            </a:extLst>
          </p:cNvPr>
          <p:cNvSpPr txBox="1"/>
          <p:nvPr/>
        </p:nvSpPr>
        <p:spPr>
          <a:xfrm>
            <a:off x="6733310" y="2228671"/>
            <a:ext cx="500149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</a:t>
            </a:r>
          </a:p>
          <a:p>
            <a:endParaRPr lang="en-US" sz="2400" dirty="0"/>
          </a:p>
          <a:p>
            <a:r>
              <a:rPr lang="en-US" sz="2400" dirty="0"/>
              <a:t>Y</a:t>
            </a:r>
            <a:r>
              <a:rPr lang="en-US" sz="2400" baseline="-25000" dirty="0"/>
              <a:t>i</a:t>
            </a:r>
            <a:r>
              <a:rPr lang="en-US" sz="2400" dirty="0"/>
              <a:t> = sign(Score(X</a:t>
            </a:r>
            <a:r>
              <a:rPr lang="en-US" sz="2400" baseline="-25000" dirty="0"/>
              <a:t>i</a:t>
            </a:r>
            <a:r>
              <a:rPr lang="en-US" sz="2400" dirty="0"/>
              <a:t>))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35B8E-C1A3-8F42-9F5B-BBC69477C67E}"/>
              </a:ext>
            </a:extLst>
          </p:cNvPr>
          <p:cNvSpPr txBox="1"/>
          <p:nvPr/>
        </p:nvSpPr>
        <p:spPr>
          <a:xfrm>
            <a:off x="7218218" y="3629890"/>
            <a:ext cx="3629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 = 1</a:t>
            </a:r>
          </a:p>
          <a:p>
            <a:r>
              <a:rPr lang="en-US" dirty="0"/>
              <a:t>Feature 2 = x[1] -&gt; #awesome</a:t>
            </a:r>
          </a:p>
          <a:p>
            <a:r>
              <a:rPr lang="en-US" dirty="0"/>
              <a:t>Feature 3 = x[2] -&gt; #awful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Feature d+1 = x[d] -&gt; #books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59EED-C7EE-F347-A704-EE1DFFD08982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276033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15574" y="4438934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2751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Linear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9248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84900" y="5039099"/>
            <a:ext cx="385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5036920"/>
            <a:ext cx="521861" cy="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443357" y="4852254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Y1 = Positive classification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Linear Classifier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676E-EC86-2246-A1D4-992F52F91B26}"/>
              </a:ext>
            </a:extLst>
          </p:cNvPr>
          <p:cNvSpPr txBox="1"/>
          <p:nvPr/>
        </p:nvSpPr>
        <p:spPr>
          <a:xfrm>
            <a:off x="4752109" y="5278583"/>
            <a:ext cx="36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Score(X1) &gt; 0 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+1</a:t>
            </a:r>
          </a:p>
          <a:p>
            <a:r>
              <a:rPr lang="en-US" dirty="0"/>
              <a:t>If score(X1) &lt; 0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D38495-CB01-814B-B130-51F072D6F257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BF2E713F-F8E1-CC49-86CC-FF511420653E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3950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8F021B-487D-DF4C-AB04-66870ABA5A4F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8" name="ZoneTexte 10">
            <a:extLst>
              <a:ext uri="{FF2B5EF4-FFF2-40B4-BE49-F238E27FC236}">
                <a16:creationId xmlns:a16="http://schemas.microsoft.com/office/drawing/2014/main" id="{6D09F01C-1301-1C46-941E-13BF3BBD4EE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57470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Logistic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2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Probabilistic</a:t>
            </a:r>
            <a:r>
              <a:rPr lang="fr-FR" dirty="0"/>
              <a:t> classification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7A7-705E-634A-AB26-A49DDDB76864}"/>
              </a:ext>
            </a:extLst>
          </p:cNvPr>
          <p:cNvSpPr txBox="1"/>
          <p:nvPr/>
        </p:nvSpPr>
        <p:spPr>
          <a:xfrm>
            <a:off x="637309" y="1787236"/>
            <a:ext cx="241069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and this edition are awesome!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77CA-328E-674B-843C-690E3F7B25BB}"/>
              </a:ext>
            </a:extLst>
          </p:cNvPr>
          <p:cNvSpPr txBox="1"/>
          <p:nvPr/>
        </p:nvSpPr>
        <p:spPr>
          <a:xfrm>
            <a:off x="651164" y="3616036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was good but the edition was passable.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32474-6671-B04F-B1A8-5F34B4594C0C}"/>
              </a:ext>
            </a:extLst>
          </p:cNvPr>
          <p:cNvSpPr txBox="1"/>
          <p:nvPr/>
        </p:nvSpPr>
        <p:spPr>
          <a:xfrm>
            <a:off x="4461164" y="192122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Definitely +1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A247E-308C-1B4A-B6A5-A48DF78DAC15}"/>
              </a:ext>
            </a:extLst>
          </p:cNvPr>
          <p:cNvSpPr txBox="1"/>
          <p:nvPr/>
        </p:nvSpPr>
        <p:spPr>
          <a:xfrm>
            <a:off x="4544291" y="3888573"/>
            <a:ext cx="1440873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sure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84AFD97-AF03-544D-AC47-E52EDE50D3DF}"/>
              </a:ext>
            </a:extLst>
          </p:cNvPr>
          <p:cNvSpPr/>
          <p:nvPr/>
        </p:nvSpPr>
        <p:spPr>
          <a:xfrm>
            <a:off x="6691745" y="1731818"/>
            <a:ext cx="554182" cy="303414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5D6DB-1B2A-B94E-A019-19D8DCEB70ED}"/>
              </a:ext>
            </a:extLst>
          </p:cNvPr>
          <p:cNvSpPr txBox="1"/>
          <p:nvPr/>
        </p:nvSpPr>
        <p:spPr>
          <a:xfrm>
            <a:off x="7550727" y="1898073"/>
            <a:ext cx="418407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classifiers models provide a degree of certainty 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3200" dirty="0"/>
              <a:t>P(</a:t>
            </a:r>
            <a:r>
              <a:rPr lang="en-US" sz="3200" dirty="0">
                <a:solidFill>
                  <a:schemeClr val="accent1"/>
                </a:solidFill>
              </a:rPr>
              <a:t>y</a:t>
            </a:r>
            <a:r>
              <a:rPr lang="en-US" sz="3200" dirty="0"/>
              <a:t> | </a:t>
            </a:r>
            <a:r>
              <a:rPr lang="en-US" sz="3200" dirty="0">
                <a:solidFill>
                  <a:schemeClr val="accent2"/>
                </a:solidFill>
              </a:rPr>
              <a:t>x</a:t>
            </a:r>
            <a:r>
              <a:rPr lang="en-US" sz="3200" dirty="0"/>
              <a:t>)</a:t>
            </a:r>
          </a:p>
          <a:p>
            <a:endParaRPr lang="en-US" dirty="0"/>
          </a:p>
          <a:p>
            <a:r>
              <a:rPr lang="en-US" dirty="0"/>
              <a:t>X=input sentence</a:t>
            </a:r>
          </a:p>
          <a:p>
            <a:r>
              <a:rPr lang="en-US" dirty="0"/>
              <a:t>Y = output label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F69F80-C183-B342-96E8-24B99EAFAFE3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3048000" y="2105895"/>
            <a:ext cx="1413164" cy="4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CA5718-0146-FE43-BC82-72572F620272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061855" y="4073239"/>
            <a:ext cx="1482436" cy="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16488-E094-F64E-9F5D-07FAC7176FA4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5917239D-BE22-704B-8B47-BE1D5B9F7738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0767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58982" y="2161309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54182" y="2189018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27818" y="2258290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58292" y="1676399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47309" y="227214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58291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74328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46473" y="28678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03128" y="38931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28255" y="279861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84910" y="3823853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85855" y="272934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42510" y="375458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E0BBA1-5110-894F-9B24-F4545993ECE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ZoneTexte 10">
            <a:extLst>
              <a:ext uri="{FF2B5EF4-FFF2-40B4-BE49-F238E27FC236}">
                <a16:creationId xmlns:a16="http://schemas.microsoft.com/office/drawing/2014/main" id="{3349434B-8A6A-B145-9B7E-5EE396B1786B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6903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72836" y="2202873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68036" y="2230582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41672" y="229985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72146" y="1717963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61163" y="2313709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72145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88182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60327" y="290945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16982" y="393469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42109" y="28401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98764" y="3865417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99709" y="2770908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56364" y="3796144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14400" y="4308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74181" y="435032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18655" y="5361709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23019" y="54586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C72CAB-12B2-BC43-B639-6E6EC78B0AAB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936C6833-B003-254D-B6A2-AAB23B9FB2C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5620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86690" y="21474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81890" y="217516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55526" y="22444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86000" y="16625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75017" y="22582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85999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902036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74181" y="2854036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30836" y="3879272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55963" y="2784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512618" y="3809999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613563" y="27154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70218" y="37407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28254" y="4253345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88035" y="4294909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32509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36873" y="5403273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26C1F7-068F-7D47-8A69-4E377D4F07F5}"/>
              </a:ext>
            </a:extLst>
          </p:cNvPr>
          <p:cNvCxnSpPr/>
          <p:nvPr/>
        </p:nvCxnSpPr>
        <p:spPr>
          <a:xfrm>
            <a:off x="4613563" y="42117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6C79D0-09D4-DE4C-8ACF-90E25DDC701D}"/>
              </a:ext>
            </a:extLst>
          </p:cNvPr>
          <p:cNvSpPr txBox="1"/>
          <p:nvPr/>
        </p:nvSpPr>
        <p:spPr>
          <a:xfrm>
            <a:off x="3906981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36186-749C-1F4B-AF20-3691591538EB}"/>
              </a:ext>
            </a:extLst>
          </p:cNvPr>
          <p:cNvSpPr txBox="1"/>
          <p:nvPr/>
        </p:nvSpPr>
        <p:spPr>
          <a:xfrm>
            <a:off x="9698175" y="1995054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CD0A70-8EA3-0040-A546-691439B2F5B0}"/>
              </a:ext>
            </a:extLst>
          </p:cNvPr>
          <p:cNvSpPr txBox="1"/>
          <p:nvPr/>
        </p:nvSpPr>
        <p:spPr>
          <a:xfrm>
            <a:off x="9795157" y="5389417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763B-DD45-F446-99A2-D75878DBD2C0}"/>
              </a:ext>
            </a:extLst>
          </p:cNvPr>
          <p:cNvSpPr txBox="1"/>
          <p:nvPr/>
        </p:nvSpPr>
        <p:spPr>
          <a:xfrm>
            <a:off x="9822873" y="3525982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 we link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2A8C3A-805A-7741-A2FE-4E64E9BDD2AE}"/>
              </a:ext>
            </a:extLst>
          </p:cNvPr>
          <p:cNvCxnSpPr>
            <a:stCxn id="7" idx="0"/>
          </p:cNvCxnSpPr>
          <p:nvPr/>
        </p:nvCxnSpPr>
        <p:spPr>
          <a:xfrm flipV="1">
            <a:off x="10778837" y="2549237"/>
            <a:ext cx="0" cy="97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3390D-2329-EF4B-9017-56E8CC657365}"/>
              </a:ext>
            </a:extLst>
          </p:cNvPr>
          <p:cNvCxnSpPr>
            <a:stCxn id="7" idx="2"/>
          </p:cNvCxnSpPr>
          <p:nvPr/>
        </p:nvCxnSpPr>
        <p:spPr>
          <a:xfrm>
            <a:off x="10778837" y="3895314"/>
            <a:ext cx="0" cy="135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C080B15-4EEB-9C4B-9890-99C6AFE40F3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1" name="ZoneTexte 10">
            <a:extLst>
              <a:ext uri="{FF2B5EF4-FFF2-40B4-BE49-F238E27FC236}">
                <a16:creationId xmlns:a16="http://schemas.microsoft.com/office/drawing/2014/main" id="{EE1D7553-65FC-C348-A1E9-61342F1D24ED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088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2: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</a:t>
            </a:r>
            <a:r>
              <a:rPr lang="en-US" dirty="0"/>
              <a:t> Predict a class from input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31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 in linear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Precision/Recall trade-off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37019" y="370608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B34A3-A180-D547-A588-83683E8AC627}"/>
              </a:ext>
            </a:extLst>
          </p:cNvPr>
          <p:cNvSpPr txBox="1"/>
          <p:nvPr/>
        </p:nvSpPr>
        <p:spPr>
          <a:xfrm>
            <a:off x="9296400" y="369469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 sequence classification</a:t>
            </a:r>
          </a:p>
        </p:txBody>
      </p:sp>
      <p:grpSp>
        <p:nvGrpSpPr>
          <p:cNvPr id="13" name="Groupe 11">
            <a:extLst>
              <a:ext uri="{FF2B5EF4-FFF2-40B4-BE49-F238E27FC236}">
                <a16:creationId xmlns:a16="http://schemas.microsoft.com/office/drawing/2014/main" id="{D0A7ACE4-309A-CA4E-B24B-F69D57170836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2CF38-D98F-EA41-8EB8-06147368C8F5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115A943F-63EF-F74E-905E-4DD798D90ED7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A. </a:t>
              </a:r>
              <a:r>
                <a:rPr lang="fr-FR" sz="2133" dirty="0" err="1">
                  <a:solidFill>
                    <a:schemeClr val="bg1"/>
                  </a:solidFill>
                </a:rPr>
                <a:t>Ponsero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0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Link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Sigmoid</a:t>
            </a:r>
            <a:r>
              <a:rPr lang="fr-F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36269-A5A1-5742-9159-AEA3D7B83F74}"/>
              </a:ext>
            </a:extLst>
          </p:cNvPr>
          <p:cNvSpPr txBox="1"/>
          <p:nvPr/>
        </p:nvSpPr>
        <p:spPr>
          <a:xfrm>
            <a:off x="928254" y="1163782"/>
            <a:ext cx="994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uses a specific type of link function : the </a:t>
            </a:r>
            <a:r>
              <a:rPr lang="en-US" sz="2400" dirty="0">
                <a:solidFill>
                  <a:schemeClr val="accent2"/>
                </a:solidFill>
              </a:rPr>
              <a:t>Sigmoid</a:t>
            </a:r>
            <a:r>
              <a:rPr lang="en-US" sz="2400" dirty="0"/>
              <a:t>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/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Sigmoid</a:t>
                </a:r>
                <a:r>
                  <a:rPr lang="en-US" dirty="0"/>
                  <a:t>(Score)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blipFill>
                <a:blip r:embed="rId3"/>
                <a:stretch>
                  <a:fillRect l="-103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A16CA1-B45E-744E-A91E-ED970A26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04682"/>
              </p:ext>
            </p:extLst>
          </p:nvPr>
        </p:nvGraphicFramePr>
        <p:xfrm>
          <a:off x="387927" y="3642975"/>
          <a:ext cx="58050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1573070681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122103481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3384373844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3377084222"/>
                    </a:ext>
                  </a:extLst>
                </a:gridCol>
                <a:gridCol w="775854">
                  <a:extLst>
                    <a:ext uri="{9D8B030D-6E8A-4147-A177-3AD203B41FA5}">
                      <a16:colId xmlns:a16="http://schemas.microsoft.com/office/drawing/2014/main" val="3301557391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3282673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4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Sigmoid(score)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8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e</a:t>
                      </a:r>
                      <a:r>
                        <a:rPr lang="en-US" baseline="30000" dirty="0"/>
                        <a:t>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=∞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30000" dirty="0"/>
                        <a:t>0 </a:t>
                      </a:r>
                      <a:r>
                        <a:rPr lang="en-US" baseline="0" dirty="0"/>
                        <a:t>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 </a:t>
                      </a:r>
                      <a:r>
                        <a:rPr lang="en-US" baseline="30000" dirty="0"/>
                        <a:t>-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 0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3611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86A330E-CD82-9F41-B9C6-8E93C5EF33FF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8" name="ZoneTexte 10">
            <a:extLst>
              <a:ext uri="{FF2B5EF4-FFF2-40B4-BE49-F238E27FC236}">
                <a16:creationId xmlns:a16="http://schemas.microsoft.com/office/drawing/2014/main" id="{B7DD5F5F-6AB8-614F-BB90-51C610DB1D4B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86115-ACBA-4246-A532-7866B1B10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659" y="2315441"/>
            <a:ext cx="5321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29429" y="4062683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19986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Logistic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65994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98755" y="4662848"/>
            <a:ext cx="37174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21E09A-6D63-A545-B98C-97334EBDC524}"/>
              </a:ext>
            </a:extLst>
          </p:cNvPr>
          <p:cNvSpPr txBox="1"/>
          <p:nvPr/>
        </p:nvSpPr>
        <p:spPr>
          <a:xfrm>
            <a:off x="4840223" y="5078346"/>
            <a:ext cx="246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P(X1)=sigmoid (score(x))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4662847"/>
            <a:ext cx="32907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250570" y="4478181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P(X1=positive) = 0.8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074664" y="4591000"/>
            <a:ext cx="182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function </a:t>
            </a:r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Logistic</a:t>
            </a:r>
            <a:r>
              <a:rPr lang="fr-FR" dirty="0"/>
              <a:t> Classifier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87672-9B0A-AD4B-B0F0-AC37314B54A3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5" name="ZoneTexte 10">
            <a:extLst>
              <a:ext uri="{FF2B5EF4-FFF2-40B4-BE49-F238E27FC236}">
                <a16:creationId xmlns:a16="http://schemas.microsoft.com/office/drawing/2014/main" id="{A950AEC6-018F-7044-A668-988F3DA76DEA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05906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849A3C-CEF9-6448-A084-0A7C83F74629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9" name="ZoneTexte 10">
            <a:extLst>
              <a:ext uri="{FF2B5EF4-FFF2-40B4-BE49-F238E27FC236}">
                <a16:creationId xmlns:a16="http://schemas.microsoft.com/office/drawing/2014/main" id="{418699DA-7BCB-CC46-A188-26243BF71518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8123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Gradient </a:t>
            </a:r>
            <a:r>
              <a:rPr lang="fr-FR" sz="3733" dirty="0" err="1">
                <a:solidFill>
                  <a:schemeClr val="bg1"/>
                </a:solidFill>
              </a:rPr>
              <a:t>Ascent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7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69917" y="2494610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71700" y="2366163"/>
            <a:ext cx="928254" cy="67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71700" y="3043250"/>
            <a:ext cx="743791" cy="78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F23BB-781D-314B-8F2E-4E8CBF80081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ZoneTexte 10">
            <a:extLst>
              <a:ext uri="{FF2B5EF4-FFF2-40B4-BE49-F238E27FC236}">
                <a16:creationId xmlns:a16="http://schemas.microsoft.com/office/drawing/2014/main" id="{A22A90E4-620D-0646-8E2F-5956BBFA7330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8133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83A2A1-62B1-CD46-BC7D-6583D43DB779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8" name="ZoneTexte 10">
            <a:extLst>
              <a:ext uri="{FF2B5EF4-FFF2-40B4-BE49-F238E27FC236}">
                <a16:creationId xmlns:a16="http://schemas.microsoft.com/office/drawing/2014/main" id="{B8F98D71-1E5D-4A4C-B224-7206BAD96BC5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2505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9B7CC6-2FFB-2741-89B1-E093B4C37503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10">
            <a:extLst>
              <a:ext uri="{FF2B5EF4-FFF2-40B4-BE49-F238E27FC236}">
                <a16:creationId xmlns:a16="http://schemas.microsoft.com/office/drawing/2014/main" id="{24466475-F09C-F64F-B6A4-BA6CEAD342DC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0734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9F02D18-074D-E44A-AF8B-9AE217434ABF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10">
            <a:extLst>
              <a:ext uri="{FF2B5EF4-FFF2-40B4-BE49-F238E27FC236}">
                <a16:creationId xmlns:a16="http://schemas.microsoft.com/office/drawing/2014/main" id="{B241932F-0479-5445-B657-FB2A59F31823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20111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A827F6-74B9-704A-BEB6-BE0BA022EB4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5" name="ZoneTexte 10">
            <a:extLst>
              <a:ext uri="{FF2B5EF4-FFF2-40B4-BE49-F238E27FC236}">
                <a16:creationId xmlns:a16="http://schemas.microsoft.com/office/drawing/2014/main" id="{32B80E0A-AEF1-6C48-B941-C48A4F38F6CF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42845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DFF2D2-B259-4D4F-B9D2-DB1592A7C702}"/>
              </a:ext>
            </a:extLst>
          </p:cNvPr>
          <p:cNvCxnSpPr>
            <a:cxnSpLocks/>
          </p:cNvCxnSpPr>
          <p:nvPr/>
        </p:nvCxnSpPr>
        <p:spPr>
          <a:xfrm flipV="1">
            <a:off x="1343891" y="1745673"/>
            <a:ext cx="3020291" cy="37822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95B56D-4BD9-C644-996B-592DA4A8818B}"/>
              </a:ext>
            </a:extLst>
          </p:cNvPr>
          <p:cNvSpPr txBox="1"/>
          <p:nvPr/>
        </p:nvSpPr>
        <p:spPr>
          <a:xfrm>
            <a:off x="8603674" y="3429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find the best model coefficients w </a:t>
            </a:r>
            <a:r>
              <a:rPr lang="en-US" dirty="0">
                <a:sym typeface="Wingdings" pitchFamily="2" charset="2"/>
              </a:rPr>
              <a:t> We use a </a:t>
            </a:r>
            <a:r>
              <a:rPr lang="en-US" b="1" dirty="0">
                <a:solidFill>
                  <a:schemeClr val="accent2"/>
                </a:solidFill>
                <a:sym typeface="Wingdings" pitchFamily="2" charset="2"/>
              </a:rPr>
              <a:t>gradient ascent algorithm 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653832-A340-7D47-9EED-6869BDB829C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8" name="ZoneTexte 10">
            <a:extLst>
              <a:ext uri="{FF2B5EF4-FFF2-40B4-BE49-F238E27FC236}">
                <a16:creationId xmlns:a16="http://schemas.microsoft.com/office/drawing/2014/main" id="{123693FD-A212-844A-A3C1-D6098F712AD4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0813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Sentiment analysis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: data </a:t>
            </a:r>
            <a:r>
              <a:rPr lang="fr-FR" dirty="0" err="1"/>
              <a:t>likelihood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98196-5438-824B-B7A1-E86C7488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84847"/>
              </p:ext>
            </p:extLst>
          </p:nvPr>
        </p:nvGraphicFramePr>
        <p:xfrm>
          <a:off x="1070265" y="1523229"/>
          <a:ext cx="87664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82">
                  <a:extLst>
                    <a:ext uri="{9D8B030D-6E8A-4147-A177-3AD203B41FA5}">
                      <a16:colId xmlns:a16="http://schemas.microsoft.com/office/drawing/2014/main" val="178612515"/>
                    </a:ext>
                  </a:extLst>
                </a:gridCol>
                <a:gridCol w="1239314">
                  <a:extLst>
                    <a:ext uri="{9D8B030D-6E8A-4147-A177-3AD203B41FA5}">
                      <a16:colId xmlns:a16="http://schemas.microsoft.com/office/drawing/2014/main" val="717903866"/>
                    </a:ext>
                  </a:extLst>
                </a:gridCol>
                <a:gridCol w="1210493">
                  <a:extLst>
                    <a:ext uri="{9D8B030D-6E8A-4147-A177-3AD203B41FA5}">
                      <a16:colId xmlns:a16="http://schemas.microsoft.com/office/drawing/2014/main" val="1606486370"/>
                    </a:ext>
                  </a:extLst>
                </a:gridCol>
                <a:gridCol w="850227">
                  <a:extLst>
                    <a:ext uri="{9D8B030D-6E8A-4147-A177-3AD203B41FA5}">
                      <a16:colId xmlns:a16="http://schemas.microsoft.com/office/drawing/2014/main" val="3146028892"/>
                    </a:ext>
                  </a:extLst>
                </a:gridCol>
                <a:gridCol w="4135849">
                  <a:extLst>
                    <a:ext uri="{9D8B030D-6E8A-4147-A177-3AD203B41FA5}">
                      <a16:colId xmlns:a16="http://schemas.microsoft.com/office/drawing/2014/main" val="866541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Choose w to maximize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7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770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: data </a:t>
            </a:r>
            <a:r>
              <a:rPr lang="fr-FR" dirty="0" err="1"/>
              <a:t>likelihood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98196-5438-824B-B7A1-E86C7488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79692"/>
              </p:ext>
            </p:extLst>
          </p:nvPr>
        </p:nvGraphicFramePr>
        <p:xfrm>
          <a:off x="1070265" y="1523229"/>
          <a:ext cx="87664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82">
                  <a:extLst>
                    <a:ext uri="{9D8B030D-6E8A-4147-A177-3AD203B41FA5}">
                      <a16:colId xmlns:a16="http://schemas.microsoft.com/office/drawing/2014/main" val="178612515"/>
                    </a:ext>
                  </a:extLst>
                </a:gridCol>
                <a:gridCol w="1239314">
                  <a:extLst>
                    <a:ext uri="{9D8B030D-6E8A-4147-A177-3AD203B41FA5}">
                      <a16:colId xmlns:a16="http://schemas.microsoft.com/office/drawing/2014/main" val="717903866"/>
                    </a:ext>
                  </a:extLst>
                </a:gridCol>
                <a:gridCol w="1210493">
                  <a:extLst>
                    <a:ext uri="{9D8B030D-6E8A-4147-A177-3AD203B41FA5}">
                      <a16:colId xmlns:a16="http://schemas.microsoft.com/office/drawing/2014/main" val="1606486370"/>
                    </a:ext>
                  </a:extLst>
                </a:gridCol>
                <a:gridCol w="850227">
                  <a:extLst>
                    <a:ext uri="{9D8B030D-6E8A-4147-A177-3AD203B41FA5}">
                      <a16:colId xmlns:a16="http://schemas.microsoft.com/office/drawing/2014/main" val="3146028892"/>
                    </a:ext>
                  </a:extLst>
                </a:gridCol>
                <a:gridCol w="4135849">
                  <a:extLst>
                    <a:ext uri="{9D8B030D-6E8A-4147-A177-3AD203B41FA5}">
                      <a16:colId xmlns:a16="http://schemas.microsoft.com/office/drawing/2014/main" val="866541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Choose w to maximize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5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590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: data </a:t>
            </a:r>
            <a:r>
              <a:rPr lang="fr-FR" dirty="0" err="1"/>
              <a:t>likelihood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98196-5438-824B-B7A1-E86C7488FEBC}"/>
              </a:ext>
            </a:extLst>
          </p:cNvPr>
          <p:cNvGraphicFramePr>
            <a:graphicFrameLocks noGrp="1"/>
          </p:cNvGraphicFramePr>
          <p:nvPr/>
        </p:nvGraphicFramePr>
        <p:xfrm>
          <a:off x="1070265" y="1523229"/>
          <a:ext cx="876646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82">
                  <a:extLst>
                    <a:ext uri="{9D8B030D-6E8A-4147-A177-3AD203B41FA5}">
                      <a16:colId xmlns:a16="http://schemas.microsoft.com/office/drawing/2014/main" val="178612515"/>
                    </a:ext>
                  </a:extLst>
                </a:gridCol>
                <a:gridCol w="1239314">
                  <a:extLst>
                    <a:ext uri="{9D8B030D-6E8A-4147-A177-3AD203B41FA5}">
                      <a16:colId xmlns:a16="http://schemas.microsoft.com/office/drawing/2014/main" val="717903866"/>
                    </a:ext>
                  </a:extLst>
                </a:gridCol>
                <a:gridCol w="1210493">
                  <a:extLst>
                    <a:ext uri="{9D8B030D-6E8A-4147-A177-3AD203B41FA5}">
                      <a16:colId xmlns:a16="http://schemas.microsoft.com/office/drawing/2014/main" val="1606486370"/>
                    </a:ext>
                  </a:extLst>
                </a:gridCol>
                <a:gridCol w="850227">
                  <a:extLst>
                    <a:ext uri="{9D8B030D-6E8A-4147-A177-3AD203B41FA5}">
                      <a16:colId xmlns:a16="http://schemas.microsoft.com/office/drawing/2014/main" val="3146028892"/>
                    </a:ext>
                  </a:extLst>
                </a:gridCol>
                <a:gridCol w="4135849">
                  <a:extLst>
                    <a:ext uri="{9D8B030D-6E8A-4147-A177-3AD203B41FA5}">
                      <a16:colId xmlns:a16="http://schemas.microsoft.com/office/drawing/2014/main" val="866541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Choose w to maximize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5541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b="1" baseline="-250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1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xi[2]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</a:t>
                      </a:r>
                      <a:r>
                        <a:rPr lang="en-US" dirty="0" err="1"/>
                        <a:t>yi</a:t>
                      </a:r>
                      <a:r>
                        <a:rPr lang="en-US" dirty="0"/>
                        <a:t> | xi,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33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193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: data </a:t>
            </a:r>
            <a:r>
              <a:rPr lang="fr-FR" dirty="0" err="1"/>
              <a:t>likelihood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98196-5438-824B-B7A1-E86C7488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70407"/>
              </p:ext>
            </p:extLst>
          </p:nvPr>
        </p:nvGraphicFramePr>
        <p:xfrm>
          <a:off x="1070265" y="1523229"/>
          <a:ext cx="876646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82">
                  <a:extLst>
                    <a:ext uri="{9D8B030D-6E8A-4147-A177-3AD203B41FA5}">
                      <a16:colId xmlns:a16="http://schemas.microsoft.com/office/drawing/2014/main" val="178612515"/>
                    </a:ext>
                  </a:extLst>
                </a:gridCol>
                <a:gridCol w="1239314">
                  <a:extLst>
                    <a:ext uri="{9D8B030D-6E8A-4147-A177-3AD203B41FA5}">
                      <a16:colId xmlns:a16="http://schemas.microsoft.com/office/drawing/2014/main" val="717903866"/>
                    </a:ext>
                  </a:extLst>
                </a:gridCol>
                <a:gridCol w="1210493">
                  <a:extLst>
                    <a:ext uri="{9D8B030D-6E8A-4147-A177-3AD203B41FA5}">
                      <a16:colId xmlns:a16="http://schemas.microsoft.com/office/drawing/2014/main" val="1606486370"/>
                    </a:ext>
                  </a:extLst>
                </a:gridCol>
                <a:gridCol w="850227">
                  <a:extLst>
                    <a:ext uri="{9D8B030D-6E8A-4147-A177-3AD203B41FA5}">
                      <a16:colId xmlns:a16="http://schemas.microsoft.com/office/drawing/2014/main" val="3146028892"/>
                    </a:ext>
                  </a:extLst>
                </a:gridCol>
                <a:gridCol w="4135849">
                  <a:extLst>
                    <a:ext uri="{9D8B030D-6E8A-4147-A177-3AD203B41FA5}">
                      <a16:colId xmlns:a16="http://schemas.microsoft.com/office/drawing/2014/main" val="866541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Choose w to maximize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5541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b="1" baseline="-250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1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xi[2]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</a:t>
                      </a:r>
                      <a:r>
                        <a:rPr lang="en-US" dirty="0" err="1"/>
                        <a:t>yi</a:t>
                      </a:r>
                      <a:r>
                        <a:rPr lang="en-US" dirty="0"/>
                        <a:t> | xi,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336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B8D2E3-3EA8-864D-B066-3C8DCD51C2AA}"/>
              </a:ext>
            </a:extLst>
          </p:cNvPr>
          <p:cNvSpPr txBox="1"/>
          <p:nvPr/>
        </p:nvSpPr>
        <p:spPr>
          <a:xfrm>
            <a:off x="1804555" y="4057091"/>
            <a:ext cx="93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ℓ</a:t>
            </a:r>
            <a:r>
              <a:rPr lang="en-US" sz="2800" dirty="0"/>
              <a:t>(w) = P(y</a:t>
            </a:r>
            <a:r>
              <a:rPr lang="en-US" sz="2800" baseline="-25000" dirty="0"/>
              <a:t>1</a:t>
            </a:r>
            <a:r>
              <a:rPr lang="en-US" sz="2800" dirty="0"/>
              <a:t> | x</a:t>
            </a:r>
            <a:r>
              <a:rPr lang="en-US" sz="2800" baseline="-25000" dirty="0"/>
              <a:t>1</a:t>
            </a:r>
            <a:r>
              <a:rPr lang="en-US" sz="2800" dirty="0"/>
              <a:t>, w) * P(y</a:t>
            </a:r>
            <a:r>
              <a:rPr lang="en-US" sz="2800" baseline="-25000" dirty="0"/>
              <a:t>2</a:t>
            </a:r>
            <a:r>
              <a:rPr lang="en-US" sz="2800" dirty="0"/>
              <a:t> | x</a:t>
            </a:r>
            <a:r>
              <a:rPr lang="en-US" sz="2800" baseline="-25000" dirty="0"/>
              <a:t>2</a:t>
            </a:r>
            <a:r>
              <a:rPr lang="en-US" sz="2800" dirty="0"/>
              <a:t>, w) * … * P(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| x</a:t>
            </a:r>
            <a:r>
              <a:rPr lang="en-US" sz="2800" baseline="-25000" dirty="0"/>
              <a:t>i</a:t>
            </a:r>
            <a:r>
              <a:rPr lang="en-US" sz="2800" dirty="0"/>
              <a:t>, w)</a:t>
            </a:r>
          </a:p>
        </p:txBody>
      </p:sp>
    </p:spTree>
    <p:extLst>
      <p:ext uri="{BB962C8B-B14F-4D97-AF65-F5344CB8AC3E}">
        <p14:creationId xmlns:p14="http://schemas.microsoft.com/office/powerpoint/2010/main" val="1206376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: data </a:t>
            </a:r>
            <a:r>
              <a:rPr lang="fr-FR" dirty="0" err="1"/>
              <a:t>likelihood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98196-5438-824B-B7A1-E86C7488FEBC}"/>
              </a:ext>
            </a:extLst>
          </p:cNvPr>
          <p:cNvGraphicFramePr>
            <a:graphicFrameLocks noGrp="1"/>
          </p:cNvGraphicFramePr>
          <p:nvPr/>
        </p:nvGraphicFramePr>
        <p:xfrm>
          <a:off x="1070265" y="1523229"/>
          <a:ext cx="876646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82">
                  <a:extLst>
                    <a:ext uri="{9D8B030D-6E8A-4147-A177-3AD203B41FA5}">
                      <a16:colId xmlns:a16="http://schemas.microsoft.com/office/drawing/2014/main" val="178612515"/>
                    </a:ext>
                  </a:extLst>
                </a:gridCol>
                <a:gridCol w="1239314">
                  <a:extLst>
                    <a:ext uri="{9D8B030D-6E8A-4147-A177-3AD203B41FA5}">
                      <a16:colId xmlns:a16="http://schemas.microsoft.com/office/drawing/2014/main" val="717903866"/>
                    </a:ext>
                  </a:extLst>
                </a:gridCol>
                <a:gridCol w="1210493">
                  <a:extLst>
                    <a:ext uri="{9D8B030D-6E8A-4147-A177-3AD203B41FA5}">
                      <a16:colId xmlns:a16="http://schemas.microsoft.com/office/drawing/2014/main" val="1606486370"/>
                    </a:ext>
                  </a:extLst>
                </a:gridCol>
                <a:gridCol w="850227">
                  <a:extLst>
                    <a:ext uri="{9D8B030D-6E8A-4147-A177-3AD203B41FA5}">
                      <a16:colId xmlns:a16="http://schemas.microsoft.com/office/drawing/2014/main" val="3146028892"/>
                    </a:ext>
                  </a:extLst>
                </a:gridCol>
                <a:gridCol w="4135849">
                  <a:extLst>
                    <a:ext uri="{9D8B030D-6E8A-4147-A177-3AD203B41FA5}">
                      <a16:colId xmlns:a16="http://schemas.microsoft.com/office/drawing/2014/main" val="866541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Choose w to maximize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5541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b="1" baseline="-250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1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xi[2]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</a:t>
                      </a:r>
                      <a:r>
                        <a:rPr lang="en-US" dirty="0" err="1"/>
                        <a:t>yi</a:t>
                      </a:r>
                      <a:r>
                        <a:rPr lang="en-US" dirty="0"/>
                        <a:t> | xi,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336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B8D2E3-3EA8-864D-B066-3C8DCD51C2AA}"/>
              </a:ext>
            </a:extLst>
          </p:cNvPr>
          <p:cNvSpPr txBox="1"/>
          <p:nvPr/>
        </p:nvSpPr>
        <p:spPr>
          <a:xfrm>
            <a:off x="1804555" y="4057091"/>
            <a:ext cx="93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ℓ</a:t>
            </a:r>
            <a:r>
              <a:rPr lang="en-US" sz="2800" dirty="0"/>
              <a:t>(w) = P(y</a:t>
            </a:r>
            <a:r>
              <a:rPr lang="en-US" sz="2800" baseline="-25000" dirty="0"/>
              <a:t>1</a:t>
            </a:r>
            <a:r>
              <a:rPr lang="en-US" sz="2800" dirty="0"/>
              <a:t> | x</a:t>
            </a:r>
            <a:r>
              <a:rPr lang="en-US" sz="2800" baseline="-25000" dirty="0"/>
              <a:t>1</a:t>
            </a:r>
            <a:r>
              <a:rPr lang="en-US" sz="2800" dirty="0"/>
              <a:t>, w) * P(y</a:t>
            </a:r>
            <a:r>
              <a:rPr lang="en-US" sz="2800" baseline="-25000" dirty="0"/>
              <a:t>2</a:t>
            </a:r>
            <a:r>
              <a:rPr lang="en-US" sz="2800" dirty="0"/>
              <a:t> | x</a:t>
            </a:r>
            <a:r>
              <a:rPr lang="en-US" sz="2800" baseline="-25000" dirty="0"/>
              <a:t>2</a:t>
            </a:r>
            <a:r>
              <a:rPr lang="en-US" sz="2800" dirty="0"/>
              <a:t>, w) * … * P(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| x</a:t>
            </a:r>
            <a:r>
              <a:rPr lang="en-US" sz="2800" baseline="-25000" dirty="0"/>
              <a:t>i</a:t>
            </a:r>
            <a:r>
              <a:rPr lang="en-US" sz="2800" dirty="0"/>
              <a:t>, w)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AF27ACF-DA80-9242-8909-2A0158DA4F3D}"/>
              </a:ext>
            </a:extLst>
          </p:cNvPr>
          <p:cNvSpPr/>
          <p:nvPr/>
        </p:nvSpPr>
        <p:spPr>
          <a:xfrm rot="5400000">
            <a:off x="5320146" y="1288472"/>
            <a:ext cx="443346" cy="725978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ℓ</a:t>
                </a:r>
                <a:r>
                  <a:rPr lang="en-US" sz="2800" dirty="0"/>
                  <a:t>(w)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192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Maximizing</a:t>
            </a:r>
            <a:r>
              <a:rPr lang="fr-FR" dirty="0"/>
              <a:t> </a:t>
            </a:r>
            <a:r>
              <a:rPr lang="fr-FR" dirty="0" err="1"/>
              <a:t>likelihood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6470073" y="2081646"/>
                <a:ext cx="5526234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Log(</a:t>
                </a:r>
                <a:r>
                  <a:rPr lang="en-US" sz="2800" i="1" dirty="0"/>
                  <a:t>ℓ</a:t>
                </a:r>
                <a:r>
                  <a:rPr lang="en-US" sz="2800" dirty="0"/>
                  <a:t>(w)) = Log(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073" y="2081646"/>
                <a:ext cx="5526234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2B58CD-57DB-6446-8E7A-74C757E89D2C}"/>
              </a:ext>
            </a:extLst>
          </p:cNvPr>
          <p:cNvSpPr txBox="1"/>
          <p:nvPr/>
        </p:nvSpPr>
        <p:spPr>
          <a:xfrm>
            <a:off x="7135091" y="3837710"/>
            <a:ext cx="4225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maxima of the function can be found using </a:t>
            </a:r>
            <a:r>
              <a:rPr lang="en-US" sz="2400" b="1" dirty="0">
                <a:solidFill>
                  <a:srgbClr val="C00000"/>
                </a:solidFill>
              </a:rPr>
              <a:t>the gradient ascent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34023-B949-8A4F-ABE4-766F24556CDF}"/>
              </a:ext>
            </a:extLst>
          </p:cNvPr>
          <p:cNvCxnSpPr>
            <a:cxnSpLocks/>
          </p:cNvCxnSpPr>
          <p:nvPr/>
        </p:nvCxnSpPr>
        <p:spPr>
          <a:xfrm flipH="1">
            <a:off x="9268691" y="2766944"/>
            <a:ext cx="2" cy="1029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969BFA8-BBCC-5841-9A08-5F9CFF9CD94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" name="ZoneTexte 10">
            <a:extLst>
              <a:ext uri="{FF2B5EF4-FFF2-40B4-BE49-F238E27FC236}">
                <a16:creationId xmlns:a16="http://schemas.microsoft.com/office/drawing/2014/main" id="{8BFF1CD1-D905-2243-B813-DB11EFFF1430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9D92D-2286-114F-B4FB-7AEB24CCC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1689678"/>
            <a:ext cx="5223163" cy="3562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0F4EC-CCA4-9341-B65C-A1FDEA1C1F04}"/>
              </a:ext>
            </a:extLst>
          </p:cNvPr>
          <p:cNvSpPr txBox="1"/>
          <p:nvPr/>
        </p:nvSpPr>
        <p:spPr>
          <a:xfrm rot="535751">
            <a:off x="1199143" y="4821070"/>
            <a:ext cx="1752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 for #awesome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15C17-64DA-E948-B866-F8EBDD5F8F3D}"/>
              </a:ext>
            </a:extLst>
          </p:cNvPr>
          <p:cNvSpPr txBox="1"/>
          <p:nvPr/>
        </p:nvSpPr>
        <p:spPr>
          <a:xfrm rot="19988383">
            <a:off x="4129175" y="4599057"/>
            <a:ext cx="14734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  for #awful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47101-1C04-DD4A-97FF-1D98D5F39FFB}"/>
              </a:ext>
            </a:extLst>
          </p:cNvPr>
          <p:cNvSpPr txBox="1"/>
          <p:nvPr/>
        </p:nvSpPr>
        <p:spPr>
          <a:xfrm>
            <a:off x="0" y="1943100"/>
            <a:ext cx="2078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@Carlos </a:t>
            </a:r>
            <a:r>
              <a:rPr lang="en-US" sz="1050" dirty="0" err="1"/>
              <a:t>Guestrin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52342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837FEC-E2A9-B34B-BFF7-FACD2F898FFB}"/>
              </a:ext>
            </a:extLst>
          </p:cNvPr>
          <p:cNvSpPr txBox="1"/>
          <p:nvPr/>
        </p:nvSpPr>
        <p:spPr>
          <a:xfrm>
            <a:off x="9130145" y="4926568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likelihood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BF8C2-0359-7E47-AC4B-F21D9C229DC0}"/>
              </a:ext>
            </a:extLst>
          </p:cNvPr>
          <p:cNvSpPr txBox="1"/>
          <p:nvPr/>
        </p:nvSpPr>
        <p:spPr>
          <a:xfrm>
            <a:off x="9074726" y="336100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ascent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5207D1-208C-D848-A9F9-D2CB5EF1878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1" name="ZoneTexte 10">
            <a:extLst>
              <a:ext uri="{FF2B5EF4-FFF2-40B4-BE49-F238E27FC236}">
                <a16:creationId xmlns:a16="http://schemas.microsoft.com/office/drawing/2014/main" id="{D3F55B87-4EAD-9047-BBC0-83E30F2429DE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64696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Evaluating</a:t>
            </a:r>
            <a:r>
              <a:rPr lang="fr-FR" sz="3733" dirty="0">
                <a:solidFill>
                  <a:schemeClr val="bg1"/>
                </a:solidFill>
              </a:rPr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1715484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4413662" y="4647211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evaluate a model?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548D6-B45E-5E46-A0E4-1644B77C01E1}"/>
              </a:ext>
            </a:extLst>
          </p:cNvPr>
          <p:cNvSpPr/>
          <p:nvPr/>
        </p:nvSpPr>
        <p:spPr>
          <a:xfrm>
            <a:off x="4835236" y="3251934"/>
            <a:ext cx="2111630" cy="115096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A9720B-85FF-474E-94C5-6EFB53AA6312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5891051" y="2689328"/>
            <a:ext cx="298" cy="5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54F43E1-7B4F-5A4B-AEB4-642672A0A7D3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4284616" y="3827417"/>
            <a:ext cx="55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318656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D94D68C-A55C-664F-8087-30917CF6F6B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CA9436CA-20E1-A547-8FAD-86778152370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16245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A91BE-F2A9-BE4D-B999-254C9D72ECE0}"/>
              </a:ext>
            </a:extLst>
          </p:cNvPr>
          <p:cNvSpPr txBox="1"/>
          <p:nvPr/>
        </p:nvSpPr>
        <p:spPr>
          <a:xfrm>
            <a:off x="374072" y="1958329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X1 =“The book and this edition are awesome!”</a:t>
            </a:r>
          </a:p>
          <a:p>
            <a:r>
              <a:rPr lang="en-US" dirty="0"/>
              <a:t>Y1 = +1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E42-37B6-7949-BEBC-E6C687457109}"/>
              </a:ext>
            </a:extLst>
          </p:cNvPr>
          <p:cNvSpPr txBox="1"/>
          <p:nvPr/>
        </p:nvSpPr>
        <p:spPr>
          <a:xfrm>
            <a:off x="3906982" y="164413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2CE8F6-0FB5-1647-952E-A58FB601FD3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2784763" y="1828805"/>
            <a:ext cx="1122219" cy="5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95AA6-BE54-FC48-B0D3-7901187706BC}"/>
              </a:ext>
            </a:extLst>
          </p:cNvPr>
          <p:cNvCxnSpPr>
            <a:stCxn id="21" idx="3"/>
          </p:cNvCxnSpPr>
          <p:nvPr/>
        </p:nvCxnSpPr>
        <p:spPr>
          <a:xfrm>
            <a:off x="2784763" y="2419994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C727EE-3EBE-7245-B96E-479DE87724DA}"/>
              </a:ext>
            </a:extLst>
          </p:cNvPr>
          <p:cNvSpPr txBox="1"/>
          <p:nvPr/>
        </p:nvSpPr>
        <p:spPr>
          <a:xfrm>
            <a:off x="3893128" y="2669376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47802-F7C6-A549-9A97-0C5C7B3B8D36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ZoneTexte 10">
            <a:extLst>
              <a:ext uri="{FF2B5EF4-FFF2-40B4-BE49-F238E27FC236}">
                <a16:creationId xmlns:a16="http://schemas.microsoft.com/office/drawing/2014/main" id="{A2610A8C-C7FC-8549-B33B-CEAF40992701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5017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Book </a:t>
            </a:r>
            <a:r>
              <a:rPr lang="fr-FR" dirty="0" err="1"/>
              <a:t>reviews</a:t>
            </a:r>
            <a:r>
              <a:rPr lang="fr-FR" dirty="0"/>
              <a:t> sentiment </a:t>
            </a: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pic>
        <p:nvPicPr>
          <p:cNvPr id="1026" name="Picture 2" descr="Aucune description de photo disponible.">
            <a:extLst>
              <a:ext uri="{FF2B5EF4-FFF2-40B4-BE49-F238E27FC236}">
                <a16:creationId xmlns:a16="http://schemas.microsoft.com/office/drawing/2014/main" id="{5FBE2B50-6C59-7A47-82AE-10ACFFB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" y="1853000"/>
            <a:ext cx="4225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82AA-D89A-A24A-BA7D-081D5FC8D18C}"/>
              </a:ext>
            </a:extLst>
          </p:cNvPr>
          <p:cNvSpPr txBox="1"/>
          <p:nvPr/>
        </p:nvSpPr>
        <p:spPr>
          <a:xfrm>
            <a:off x="4710545" y="2967335"/>
            <a:ext cx="27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amazing, the characters well developed and plot thrilling.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9352D-F6D4-A14C-9448-4B35D17CE8F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4363389" y="3567500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437AA-78AE-BD4F-B22C-595348980EF6}"/>
              </a:ext>
            </a:extLst>
          </p:cNvPr>
          <p:cNvSpPr/>
          <p:nvPr/>
        </p:nvSpPr>
        <p:spPr>
          <a:xfrm>
            <a:off x="7869382" y="3103420"/>
            <a:ext cx="1898072" cy="92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5D1-05CF-AE43-94B3-C54274DAC0C7}"/>
              </a:ext>
            </a:extLst>
          </p:cNvPr>
          <p:cNvSpPr txBox="1"/>
          <p:nvPr/>
        </p:nvSpPr>
        <p:spPr>
          <a:xfrm>
            <a:off x="10349345" y="2507673"/>
            <a:ext cx="16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E832-6644-AA46-A3D7-57A9E4C48588}"/>
              </a:ext>
            </a:extLst>
          </p:cNvPr>
          <p:cNvSpPr txBox="1"/>
          <p:nvPr/>
        </p:nvSpPr>
        <p:spPr>
          <a:xfrm>
            <a:off x="10349346" y="4419600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review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A163B-DF31-D344-8D63-89D8279CADC1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7481454" y="3567500"/>
            <a:ext cx="387928" cy="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F808F6-B70D-8C4C-AB9D-950339587EB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767454" y="2692339"/>
            <a:ext cx="581891" cy="8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BFCA0-1B86-B344-A0A6-F280EF8F3AB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9767454" y="3567547"/>
            <a:ext cx="581892" cy="10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81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A91BE-F2A9-BE4D-B999-254C9D72ECE0}"/>
              </a:ext>
            </a:extLst>
          </p:cNvPr>
          <p:cNvSpPr txBox="1"/>
          <p:nvPr/>
        </p:nvSpPr>
        <p:spPr>
          <a:xfrm>
            <a:off x="374072" y="1958329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X1 =“The book and this edition are awesome!”</a:t>
            </a:r>
          </a:p>
          <a:p>
            <a:r>
              <a:rPr lang="en-US" dirty="0"/>
              <a:t>Y1 = +1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E42-37B6-7949-BEBC-E6C687457109}"/>
              </a:ext>
            </a:extLst>
          </p:cNvPr>
          <p:cNvSpPr txBox="1"/>
          <p:nvPr/>
        </p:nvSpPr>
        <p:spPr>
          <a:xfrm>
            <a:off x="3906982" y="164413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2CE8F6-0FB5-1647-952E-A58FB601FD3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2784763" y="1828805"/>
            <a:ext cx="1122219" cy="5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A0B4F-91A9-C14F-BF94-747A8811ADB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527963" y="1828805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BEE03F-9FE2-E346-91DE-521C61F21A40}"/>
              </a:ext>
            </a:extLst>
          </p:cNvPr>
          <p:cNvSpPr txBox="1"/>
          <p:nvPr/>
        </p:nvSpPr>
        <p:spPr>
          <a:xfrm>
            <a:off x="6414654" y="1634838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95AA6-BE54-FC48-B0D3-7901187706BC}"/>
              </a:ext>
            </a:extLst>
          </p:cNvPr>
          <p:cNvCxnSpPr>
            <a:stCxn id="21" idx="3"/>
          </p:cNvCxnSpPr>
          <p:nvPr/>
        </p:nvCxnSpPr>
        <p:spPr>
          <a:xfrm>
            <a:off x="2784763" y="2419994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C727EE-3EBE-7245-B96E-479DE87724DA}"/>
              </a:ext>
            </a:extLst>
          </p:cNvPr>
          <p:cNvSpPr txBox="1"/>
          <p:nvPr/>
        </p:nvSpPr>
        <p:spPr>
          <a:xfrm>
            <a:off x="3893128" y="2669376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AF099D-1CAD-6344-8784-7535F77F1575}"/>
              </a:ext>
            </a:extLst>
          </p:cNvPr>
          <p:cNvCxnSpPr>
            <a:stCxn id="41" idx="3"/>
            <a:endCxn id="14" idx="2"/>
          </p:cNvCxnSpPr>
          <p:nvPr/>
        </p:nvCxnSpPr>
        <p:spPr>
          <a:xfrm flipV="1">
            <a:off x="5514109" y="2004170"/>
            <a:ext cx="1350818" cy="84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E1A670-3E2F-DB4F-A678-DCD3E456B75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315199" y="1819504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1A176-2FE0-104F-87C4-887448FD03E8}"/>
              </a:ext>
            </a:extLst>
          </p:cNvPr>
          <p:cNvSpPr txBox="1"/>
          <p:nvPr/>
        </p:nvSpPr>
        <p:spPr>
          <a:xfrm>
            <a:off x="8201891" y="1620983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correct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47802-F7C6-A549-9A97-0C5C7B3B8D36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ZoneTexte 10">
            <a:extLst>
              <a:ext uri="{FF2B5EF4-FFF2-40B4-BE49-F238E27FC236}">
                <a16:creationId xmlns:a16="http://schemas.microsoft.com/office/drawing/2014/main" id="{A2610A8C-C7FC-8549-B33B-CEAF40992701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66294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A91BE-F2A9-BE4D-B999-254C9D72ECE0}"/>
              </a:ext>
            </a:extLst>
          </p:cNvPr>
          <p:cNvSpPr txBox="1"/>
          <p:nvPr/>
        </p:nvSpPr>
        <p:spPr>
          <a:xfrm>
            <a:off x="374072" y="1958329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X1 =“The book and this edition are awesome!”</a:t>
            </a:r>
          </a:p>
          <a:p>
            <a:r>
              <a:rPr lang="en-US" dirty="0"/>
              <a:t>Y1 = 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56FAC7-8404-824E-98A5-711070EBD734}"/>
              </a:ext>
            </a:extLst>
          </p:cNvPr>
          <p:cNvSpPr txBox="1"/>
          <p:nvPr/>
        </p:nvSpPr>
        <p:spPr>
          <a:xfrm>
            <a:off x="401782" y="4372570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X2 = “The book was OK.”</a:t>
            </a:r>
          </a:p>
          <a:p>
            <a:r>
              <a:rPr lang="en-US" dirty="0"/>
              <a:t>Y2 = 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E42-37B6-7949-BEBC-E6C687457109}"/>
              </a:ext>
            </a:extLst>
          </p:cNvPr>
          <p:cNvSpPr txBox="1"/>
          <p:nvPr/>
        </p:nvSpPr>
        <p:spPr>
          <a:xfrm>
            <a:off x="3906982" y="164413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2CE8F6-0FB5-1647-952E-A58FB601FD3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2784763" y="1828805"/>
            <a:ext cx="1122219" cy="5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5920F4-32DF-8040-A4DC-08D10466F20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812473" y="4073240"/>
            <a:ext cx="1108364" cy="76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A0B4F-91A9-C14F-BF94-747A8811ADB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527963" y="1828805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BEE03F-9FE2-E346-91DE-521C61F21A40}"/>
              </a:ext>
            </a:extLst>
          </p:cNvPr>
          <p:cNvSpPr txBox="1"/>
          <p:nvPr/>
        </p:nvSpPr>
        <p:spPr>
          <a:xfrm>
            <a:off x="6414654" y="1634838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95AA6-BE54-FC48-B0D3-7901187706BC}"/>
              </a:ext>
            </a:extLst>
          </p:cNvPr>
          <p:cNvCxnSpPr>
            <a:stCxn id="21" idx="3"/>
          </p:cNvCxnSpPr>
          <p:nvPr/>
        </p:nvCxnSpPr>
        <p:spPr>
          <a:xfrm>
            <a:off x="2784763" y="2419994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C727EE-3EBE-7245-B96E-479DE87724DA}"/>
              </a:ext>
            </a:extLst>
          </p:cNvPr>
          <p:cNvSpPr txBox="1"/>
          <p:nvPr/>
        </p:nvSpPr>
        <p:spPr>
          <a:xfrm>
            <a:off x="3893128" y="2669376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AF099D-1CAD-6344-8784-7535F77F1575}"/>
              </a:ext>
            </a:extLst>
          </p:cNvPr>
          <p:cNvCxnSpPr>
            <a:stCxn id="41" idx="3"/>
            <a:endCxn id="14" idx="2"/>
          </p:cNvCxnSpPr>
          <p:nvPr/>
        </p:nvCxnSpPr>
        <p:spPr>
          <a:xfrm flipV="1">
            <a:off x="5514109" y="2004170"/>
            <a:ext cx="1350818" cy="84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E1A670-3E2F-DB4F-A678-DCD3E456B75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315199" y="1819504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1A176-2FE0-104F-87C4-887448FD03E8}"/>
              </a:ext>
            </a:extLst>
          </p:cNvPr>
          <p:cNvSpPr txBox="1"/>
          <p:nvPr/>
        </p:nvSpPr>
        <p:spPr>
          <a:xfrm>
            <a:off x="8201891" y="1620983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correct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FE8840-FF4A-8045-B8A6-CAE70F19097D}"/>
              </a:ext>
            </a:extLst>
          </p:cNvPr>
          <p:cNvSpPr txBox="1"/>
          <p:nvPr/>
        </p:nvSpPr>
        <p:spPr>
          <a:xfrm>
            <a:off x="3934691" y="3901331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C327F2-C83A-0D43-89BE-98FEE07FDE0D}"/>
              </a:ext>
            </a:extLst>
          </p:cNvPr>
          <p:cNvSpPr txBox="1"/>
          <p:nvPr/>
        </p:nvSpPr>
        <p:spPr>
          <a:xfrm>
            <a:off x="3893128" y="5111234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3C01B3-0225-2040-815D-E2F15C9649EE}"/>
              </a:ext>
            </a:extLst>
          </p:cNvPr>
          <p:cNvCxnSpPr/>
          <p:nvPr/>
        </p:nvCxnSpPr>
        <p:spPr>
          <a:xfrm>
            <a:off x="2812472" y="4834148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47802-F7C6-A549-9A97-0C5C7B3B8D36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ZoneTexte 10">
            <a:extLst>
              <a:ext uri="{FF2B5EF4-FFF2-40B4-BE49-F238E27FC236}">
                <a16:creationId xmlns:a16="http://schemas.microsoft.com/office/drawing/2014/main" id="{A2610A8C-C7FC-8549-B33B-CEAF40992701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6232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A91BE-F2A9-BE4D-B999-254C9D72ECE0}"/>
              </a:ext>
            </a:extLst>
          </p:cNvPr>
          <p:cNvSpPr txBox="1"/>
          <p:nvPr/>
        </p:nvSpPr>
        <p:spPr>
          <a:xfrm>
            <a:off x="374072" y="1958329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X1 =“The book and this edition are awesome!”</a:t>
            </a:r>
          </a:p>
          <a:p>
            <a:r>
              <a:rPr lang="en-US" dirty="0"/>
              <a:t>Y1 = 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56FAC7-8404-824E-98A5-711070EBD734}"/>
              </a:ext>
            </a:extLst>
          </p:cNvPr>
          <p:cNvSpPr txBox="1"/>
          <p:nvPr/>
        </p:nvSpPr>
        <p:spPr>
          <a:xfrm>
            <a:off x="401782" y="4372570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X2 = “The book was OK.”</a:t>
            </a:r>
          </a:p>
          <a:p>
            <a:r>
              <a:rPr lang="en-US" dirty="0"/>
              <a:t>Y2 = 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E42-37B6-7949-BEBC-E6C687457109}"/>
              </a:ext>
            </a:extLst>
          </p:cNvPr>
          <p:cNvSpPr txBox="1"/>
          <p:nvPr/>
        </p:nvSpPr>
        <p:spPr>
          <a:xfrm>
            <a:off x="3906982" y="164413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2CE8F6-0FB5-1647-952E-A58FB601FD3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2784763" y="1828805"/>
            <a:ext cx="1122219" cy="5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5920F4-32DF-8040-A4DC-08D10466F20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812473" y="4073240"/>
            <a:ext cx="1108364" cy="76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A0B4F-91A9-C14F-BF94-747A8811ADB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527963" y="1828805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BEE03F-9FE2-E346-91DE-521C61F21A40}"/>
              </a:ext>
            </a:extLst>
          </p:cNvPr>
          <p:cNvSpPr txBox="1"/>
          <p:nvPr/>
        </p:nvSpPr>
        <p:spPr>
          <a:xfrm>
            <a:off x="6414654" y="1634838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95AA6-BE54-FC48-B0D3-7901187706BC}"/>
              </a:ext>
            </a:extLst>
          </p:cNvPr>
          <p:cNvCxnSpPr>
            <a:stCxn id="21" idx="3"/>
          </p:cNvCxnSpPr>
          <p:nvPr/>
        </p:nvCxnSpPr>
        <p:spPr>
          <a:xfrm>
            <a:off x="2784763" y="2419994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C727EE-3EBE-7245-B96E-479DE87724DA}"/>
              </a:ext>
            </a:extLst>
          </p:cNvPr>
          <p:cNvSpPr txBox="1"/>
          <p:nvPr/>
        </p:nvSpPr>
        <p:spPr>
          <a:xfrm>
            <a:off x="3893128" y="2669376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AF099D-1CAD-6344-8784-7535F77F1575}"/>
              </a:ext>
            </a:extLst>
          </p:cNvPr>
          <p:cNvCxnSpPr>
            <a:stCxn id="41" idx="3"/>
            <a:endCxn id="14" idx="2"/>
          </p:cNvCxnSpPr>
          <p:nvPr/>
        </p:nvCxnSpPr>
        <p:spPr>
          <a:xfrm flipV="1">
            <a:off x="5514109" y="2004170"/>
            <a:ext cx="1350818" cy="84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E1A670-3E2F-DB4F-A678-DCD3E456B75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315199" y="1819504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1A176-2FE0-104F-87C4-887448FD03E8}"/>
              </a:ext>
            </a:extLst>
          </p:cNvPr>
          <p:cNvSpPr txBox="1"/>
          <p:nvPr/>
        </p:nvSpPr>
        <p:spPr>
          <a:xfrm>
            <a:off x="8201891" y="1620983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correct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FE8840-FF4A-8045-B8A6-CAE70F19097D}"/>
              </a:ext>
            </a:extLst>
          </p:cNvPr>
          <p:cNvSpPr txBox="1"/>
          <p:nvPr/>
        </p:nvSpPr>
        <p:spPr>
          <a:xfrm>
            <a:off x="3934691" y="3901331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C75070-0DA4-D74C-8F4C-59A789414DD0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555672" y="4085997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E89520-C61B-7045-8509-B650984696F4}"/>
              </a:ext>
            </a:extLst>
          </p:cNvPr>
          <p:cNvSpPr txBox="1"/>
          <p:nvPr/>
        </p:nvSpPr>
        <p:spPr>
          <a:xfrm>
            <a:off x="6442363" y="3892030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C327F2-C83A-0D43-89BE-98FEE07FDE0D}"/>
              </a:ext>
            </a:extLst>
          </p:cNvPr>
          <p:cNvSpPr txBox="1"/>
          <p:nvPr/>
        </p:nvSpPr>
        <p:spPr>
          <a:xfrm>
            <a:off x="3893128" y="5111234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2BA305-D17C-554B-8A91-725EA7616D71}"/>
              </a:ext>
            </a:extLst>
          </p:cNvPr>
          <p:cNvCxnSpPr>
            <a:stCxn id="51" idx="3"/>
            <a:endCxn id="50" idx="2"/>
          </p:cNvCxnSpPr>
          <p:nvPr/>
        </p:nvCxnSpPr>
        <p:spPr>
          <a:xfrm flipV="1">
            <a:off x="5514109" y="4261362"/>
            <a:ext cx="1378527" cy="10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B4508C-34E7-3C4E-AA50-29DA560BEB4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342908" y="4076696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F62769-6E89-7E4E-AD74-3FD918EA4742}"/>
              </a:ext>
            </a:extLst>
          </p:cNvPr>
          <p:cNvSpPr txBox="1"/>
          <p:nvPr/>
        </p:nvSpPr>
        <p:spPr>
          <a:xfrm>
            <a:off x="8229600" y="3878175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error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3C01B3-0225-2040-815D-E2F15C9649EE}"/>
              </a:ext>
            </a:extLst>
          </p:cNvPr>
          <p:cNvCxnSpPr/>
          <p:nvPr/>
        </p:nvCxnSpPr>
        <p:spPr>
          <a:xfrm>
            <a:off x="2812472" y="4834148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47802-F7C6-A549-9A97-0C5C7B3B8D36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ZoneTexte 10">
            <a:extLst>
              <a:ext uri="{FF2B5EF4-FFF2-40B4-BE49-F238E27FC236}">
                <a16:creationId xmlns:a16="http://schemas.microsoft.com/office/drawing/2014/main" id="{A2610A8C-C7FC-8549-B33B-CEAF40992701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5191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/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Error measures the fraction of mistakes on the testing set 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𝑚𝑖𝑠𝑡𝑎𝑘𝑒𝑠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blipFill>
                <a:blip r:embed="rId3"/>
                <a:stretch>
                  <a:fillRect l="-1126" t="-387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/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Accuracy measures the fraction </a:t>
                </a:r>
                <a:r>
                  <a:rPr lang="en-US" sz="2800" dirty="0" err="1"/>
                  <a:t>ofcorrect</a:t>
                </a:r>
                <a:r>
                  <a:rPr lang="en-US" sz="2800" dirty="0"/>
                  <a:t> predictions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blipFill>
                <a:blip r:embed="rId4"/>
                <a:stretch>
                  <a:fillRect l="-1126" t="-3077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7F391189-8F5A-0148-9FBA-ED79755C0ED5}"/>
              </a:ext>
            </a:extLst>
          </p:cNvPr>
          <p:cNvSpPr/>
          <p:nvPr/>
        </p:nvSpPr>
        <p:spPr>
          <a:xfrm>
            <a:off x="8285018" y="2078182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9F86-F28D-8944-80D3-23717BEBE8C3}"/>
              </a:ext>
            </a:extLst>
          </p:cNvPr>
          <p:cNvSpPr txBox="1"/>
          <p:nvPr/>
        </p:nvSpPr>
        <p:spPr>
          <a:xfrm>
            <a:off x="8866909" y="2244436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0 as possible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2D23F62-C407-4C4D-8FFE-71882ADB8A84}"/>
              </a:ext>
            </a:extLst>
          </p:cNvPr>
          <p:cNvSpPr/>
          <p:nvPr/>
        </p:nvSpPr>
        <p:spPr>
          <a:xfrm>
            <a:off x="8132618" y="4946073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1550E1-6449-0447-85B9-58F2BD0C7744}"/>
              </a:ext>
            </a:extLst>
          </p:cNvPr>
          <p:cNvSpPr txBox="1"/>
          <p:nvPr/>
        </p:nvSpPr>
        <p:spPr>
          <a:xfrm>
            <a:off x="8714509" y="5112327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1 as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A3B9F-1C43-4045-9EC5-61573698EE86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" name="ZoneTexte 10">
            <a:extLst>
              <a:ext uri="{FF2B5EF4-FFF2-40B4-BE49-F238E27FC236}">
                <a16:creationId xmlns:a16="http://schemas.microsoft.com/office/drawing/2014/main" id="{0FB25605-015F-5240-9D83-2DB4DB12555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23462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ED08B4-7A4B-6348-9099-D987B7BE967C}"/>
              </a:ext>
            </a:extLst>
          </p:cNvPr>
          <p:cNvGrpSpPr/>
          <p:nvPr/>
        </p:nvGrpSpPr>
        <p:grpSpPr>
          <a:xfrm>
            <a:off x="457200" y="1943100"/>
            <a:ext cx="4059382" cy="2809010"/>
            <a:chOff x="360218" y="1652154"/>
            <a:chExt cx="4059382" cy="28090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80A195-F3CD-8144-A266-BD4BB1853A32}"/>
                </a:ext>
              </a:extLst>
            </p:cNvPr>
            <p:cNvSpPr/>
            <p:nvPr/>
          </p:nvSpPr>
          <p:spPr>
            <a:xfrm>
              <a:off x="360218" y="1652154"/>
              <a:ext cx="2083378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33D381D0-AF56-534F-932A-957EBBD117D0}"/>
                </a:ext>
              </a:extLst>
            </p:cNvPr>
            <p:cNvSpPr/>
            <p:nvPr/>
          </p:nvSpPr>
          <p:spPr>
            <a:xfrm>
              <a:off x="2438401" y="1652155"/>
              <a:ext cx="1981199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ross 316">
              <a:extLst>
                <a:ext uri="{FF2B5EF4-FFF2-40B4-BE49-F238E27FC236}">
                  <a16:creationId xmlns:a16="http://schemas.microsoft.com/office/drawing/2014/main" id="{6D3DE590-7D0F-1840-A018-4C3D02D3179F}"/>
                </a:ext>
              </a:extLst>
            </p:cNvPr>
            <p:cNvSpPr/>
            <p:nvPr/>
          </p:nvSpPr>
          <p:spPr>
            <a:xfrm>
              <a:off x="2660073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ross 347">
              <a:extLst>
                <a:ext uri="{FF2B5EF4-FFF2-40B4-BE49-F238E27FC236}">
                  <a16:creationId xmlns:a16="http://schemas.microsoft.com/office/drawing/2014/main" id="{62903706-6A9C-2B45-8D19-D736642CEB63}"/>
                </a:ext>
              </a:extLst>
            </p:cNvPr>
            <p:cNvSpPr/>
            <p:nvPr/>
          </p:nvSpPr>
          <p:spPr>
            <a:xfrm>
              <a:off x="3075709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Cross 348">
              <a:extLst>
                <a:ext uri="{FF2B5EF4-FFF2-40B4-BE49-F238E27FC236}">
                  <a16:creationId xmlns:a16="http://schemas.microsoft.com/office/drawing/2014/main" id="{F6AAA77D-9A3A-1840-BF9B-13DD0284B6A8}"/>
                </a:ext>
              </a:extLst>
            </p:cNvPr>
            <p:cNvSpPr/>
            <p:nvPr/>
          </p:nvSpPr>
          <p:spPr>
            <a:xfrm>
              <a:off x="3491346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Cross 349">
              <a:extLst>
                <a:ext uri="{FF2B5EF4-FFF2-40B4-BE49-F238E27FC236}">
                  <a16:creationId xmlns:a16="http://schemas.microsoft.com/office/drawing/2014/main" id="{16B530BC-498C-3145-937B-DB088356E5DB}"/>
                </a:ext>
              </a:extLst>
            </p:cNvPr>
            <p:cNvSpPr/>
            <p:nvPr/>
          </p:nvSpPr>
          <p:spPr>
            <a:xfrm>
              <a:off x="3893128" y="178030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Cross 351">
              <a:extLst>
                <a:ext uri="{FF2B5EF4-FFF2-40B4-BE49-F238E27FC236}">
                  <a16:creationId xmlns:a16="http://schemas.microsoft.com/office/drawing/2014/main" id="{8AC499CB-731F-7843-8C48-CBCF8D4D8360}"/>
                </a:ext>
              </a:extLst>
            </p:cNvPr>
            <p:cNvSpPr/>
            <p:nvPr/>
          </p:nvSpPr>
          <p:spPr>
            <a:xfrm>
              <a:off x="2646219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Cross 352">
              <a:extLst>
                <a:ext uri="{FF2B5EF4-FFF2-40B4-BE49-F238E27FC236}">
                  <a16:creationId xmlns:a16="http://schemas.microsoft.com/office/drawing/2014/main" id="{DB9BC359-DAE1-4043-932A-1EE9F2525D07}"/>
                </a:ext>
              </a:extLst>
            </p:cNvPr>
            <p:cNvSpPr/>
            <p:nvPr/>
          </p:nvSpPr>
          <p:spPr>
            <a:xfrm>
              <a:off x="3061855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Cross 353">
              <a:extLst>
                <a:ext uri="{FF2B5EF4-FFF2-40B4-BE49-F238E27FC236}">
                  <a16:creationId xmlns:a16="http://schemas.microsoft.com/office/drawing/2014/main" id="{3EF3F66E-BCF4-F247-9275-11AAC0A81B4A}"/>
                </a:ext>
              </a:extLst>
            </p:cNvPr>
            <p:cNvSpPr/>
            <p:nvPr/>
          </p:nvSpPr>
          <p:spPr>
            <a:xfrm>
              <a:off x="3477492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ross 354">
              <a:extLst>
                <a:ext uri="{FF2B5EF4-FFF2-40B4-BE49-F238E27FC236}">
                  <a16:creationId xmlns:a16="http://schemas.microsoft.com/office/drawing/2014/main" id="{2C46AEBC-4586-FC49-8807-8944AA97C351}"/>
                </a:ext>
              </a:extLst>
            </p:cNvPr>
            <p:cNvSpPr/>
            <p:nvPr/>
          </p:nvSpPr>
          <p:spPr>
            <a:xfrm>
              <a:off x="3879274" y="212667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Cross 355">
              <a:extLst>
                <a:ext uri="{FF2B5EF4-FFF2-40B4-BE49-F238E27FC236}">
                  <a16:creationId xmlns:a16="http://schemas.microsoft.com/office/drawing/2014/main" id="{726FBB21-76E5-BF4F-8A2F-F77D4E89221B}"/>
                </a:ext>
              </a:extLst>
            </p:cNvPr>
            <p:cNvSpPr/>
            <p:nvPr/>
          </p:nvSpPr>
          <p:spPr>
            <a:xfrm>
              <a:off x="2646219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Cross 356">
              <a:extLst>
                <a:ext uri="{FF2B5EF4-FFF2-40B4-BE49-F238E27FC236}">
                  <a16:creationId xmlns:a16="http://schemas.microsoft.com/office/drawing/2014/main" id="{38748C69-B20C-A44D-B8D8-B80617C55B5C}"/>
                </a:ext>
              </a:extLst>
            </p:cNvPr>
            <p:cNvSpPr/>
            <p:nvPr/>
          </p:nvSpPr>
          <p:spPr>
            <a:xfrm>
              <a:off x="3061855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ross 357">
              <a:extLst>
                <a:ext uri="{FF2B5EF4-FFF2-40B4-BE49-F238E27FC236}">
                  <a16:creationId xmlns:a16="http://schemas.microsoft.com/office/drawing/2014/main" id="{121ECC51-CC97-444B-AD88-5B05F6D16C2B}"/>
                </a:ext>
              </a:extLst>
            </p:cNvPr>
            <p:cNvSpPr/>
            <p:nvPr/>
          </p:nvSpPr>
          <p:spPr>
            <a:xfrm>
              <a:off x="3477492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Cross 358">
              <a:extLst>
                <a:ext uri="{FF2B5EF4-FFF2-40B4-BE49-F238E27FC236}">
                  <a16:creationId xmlns:a16="http://schemas.microsoft.com/office/drawing/2014/main" id="{CCE64511-99C3-8B4A-B1F5-1368C2A769AC}"/>
                </a:ext>
              </a:extLst>
            </p:cNvPr>
            <p:cNvSpPr/>
            <p:nvPr/>
          </p:nvSpPr>
          <p:spPr>
            <a:xfrm>
              <a:off x="3879274" y="2500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Cross 359">
              <a:extLst>
                <a:ext uri="{FF2B5EF4-FFF2-40B4-BE49-F238E27FC236}">
                  <a16:creationId xmlns:a16="http://schemas.microsoft.com/office/drawing/2014/main" id="{A983E903-2769-234E-82FC-94A59067FF5C}"/>
                </a:ext>
              </a:extLst>
            </p:cNvPr>
            <p:cNvSpPr/>
            <p:nvPr/>
          </p:nvSpPr>
          <p:spPr>
            <a:xfrm>
              <a:off x="2646219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Cross 360">
              <a:extLst>
                <a:ext uri="{FF2B5EF4-FFF2-40B4-BE49-F238E27FC236}">
                  <a16:creationId xmlns:a16="http://schemas.microsoft.com/office/drawing/2014/main" id="{B8711578-712B-064A-9DC4-BB0E65F22656}"/>
                </a:ext>
              </a:extLst>
            </p:cNvPr>
            <p:cNvSpPr/>
            <p:nvPr/>
          </p:nvSpPr>
          <p:spPr>
            <a:xfrm>
              <a:off x="3061855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ross 361">
              <a:extLst>
                <a:ext uri="{FF2B5EF4-FFF2-40B4-BE49-F238E27FC236}">
                  <a16:creationId xmlns:a16="http://schemas.microsoft.com/office/drawing/2014/main" id="{16C36939-ABBD-184C-A705-DE89AF5AC747}"/>
                </a:ext>
              </a:extLst>
            </p:cNvPr>
            <p:cNvSpPr/>
            <p:nvPr/>
          </p:nvSpPr>
          <p:spPr>
            <a:xfrm>
              <a:off x="3477492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Cross 362">
              <a:extLst>
                <a:ext uri="{FF2B5EF4-FFF2-40B4-BE49-F238E27FC236}">
                  <a16:creationId xmlns:a16="http://schemas.microsoft.com/office/drawing/2014/main" id="{3547CEB0-CD0D-464C-BDB0-F079BC99A764}"/>
                </a:ext>
              </a:extLst>
            </p:cNvPr>
            <p:cNvSpPr/>
            <p:nvPr/>
          </p:nvSpPr>
          <p:spPr>
            <a:xfrm>
              <a:off x="3879274" y="28609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ross 363">
              <a:extLst>
                <a:ext uri="{FF2B5EF4-FFF2-40B4-BE49-F238E27FC236}">
                  <a16:creationId xmlns:a16="http://schemas.microsoft.com/office/drawing/2014/main" id="{08E1470C-B1EA-5C4E-912D-772DDBD61A06}"/>
                </a:ext>
              </a:extLst>
            </p:cNvPr>
            <p:cNvSpPr/>
            <p:nvPr/>
          </p:nvSpPr>
          <p:spPr>
            <a:xfrm>
              <a:off x="2646219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ross 364">
              <a:extLst>
                <a:ext uri="{FF2B5EF4-FFF2-40B4-BE49-F238E27FC236}">
                  <a16:creationId xmlns:a16="http://schemas.microsoft.com/office/drawing/2014/main" id="{73064BAB-C582-4F4E-9576-148E252833EF}"/>
                </a:ext>
              </a:extLst>
            </p:cNvPr>
            <p:cNvSpPr/>
            <p:nvPr/>
          </p:nvSpPr>
          <p:spPr>
            <a:xfrm>
              <a:off x="3061855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ross 365">
              <a:extLst>
                <a:ext uri="{FF2B5EF4-FFF2-40B4-BE49-F238E27FC236}">
                  <a16:creationId xmlns:a16="http://schemas.microsoft.com/office/drawing/2014/main" id="{CFF2ACC0-9B7E-3349-B087-4DEFD5033CC4}"/>
                </a:ext>
              </a:extLst>
            </p:cNvPr>
            <p:cNvSpPr/>
            <p:nvPr/>
          </p:nvSpPr>
          <p:spPr>
            <a:xfrm>
              <a:off x="3477492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Cross 366">
              <a:extLst>
                <a:ext uri="{FF2B5EF4-FFF2-40B4-BE49-F238E27FC236}">
                  <a16:creationId xmlns:a16="http://schemas.microsoft.com/office/drawing/2014/main" id="{D7F2F6A1-0154-CD4A-A7CE-6E4A826D310B}"/>
                </a:ext>
              </a:extLst>
            </p:cNvPr>
            <p:cNvSpPr/>
            <p:nvPr/>
          </p:nvSpPr>
          <p:spPr>
            <a:xfrm>
              <a:off x="3879274" y="3248891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Cross 367">
              <a:extLst>
                <a:ext uri="{FF2B5EF4-FFF2-40B4-BE49-F238E27FC236}">
                  <a16:creationId xmlns:a16="http://schemas.microsoft.com/office/drawing/2014/main" id="{CAC71DED-9DE9-1F41-B628-ECE7E2BB8EC8}"/>
                </a:ext>
              </a:extLst>
            </p:cNvPr>
            <p:cNvSpPr/>
            <p:nvPr/>
          </p:nvSpPr>
          <p:spPr>
            <a:xfrm>
              <a:off x="2632364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Cross 368">
              <a:extLst>
                <a:ext uri="{FF2B5EF4-FFF2-40B4-BE49-F238E27FC236}">
                  <a16:creationId xmlns:a16="http://schemas.microsoft.com/office/drawing/2014/main" id="{F80BEC4F-ADCC-354F-938A-072C5071F9BC}"/>
                </a:ext>
              </a:extLst>
            </p:cNvPr>
            <p:cNvSpPr/>
            <p:nvPr/>
          </p:nvSpPr>
          <p:spPr>
            <a:xfrm>
              <a:off x="3048000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Cross 369">
              <a:extLst>
                <a:ext uri="{FF2B5EF4-FFF2-40B4-BE49-F238E27FC236}">
                  <a16:creationId xmlns:a16="http://schemas.microsoft.com/office/drawing/2014/main" id="{DCB5BC88-985B-4148-A96E-60698B4B9ED8}"/>
                </a:ext>
              </a:extLst>
            </p:cNvPr>
            <p:cNvSpPr/>
            <p:nvPr/>
          </p:nvSpPr>
          <p:spPr>
            <a:xfrm>
              <a:off x="3463637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Cross 370">
              <a:extLst>
                <a:ext uri="{FF2B5EF4-FFF2-40B4-BE49-F238E27FC236}">
                  <a16:creationId xmlns:a16="http://schemas.microsoft.com/office/drawing/2014/main" id="{B3E7E626-AA12-0040-BCD2-60B7A8F90227}"/>
                </a:ext>
              </a:extLst>
            </p:cNvPr>
            <p:cNvSpPr/>
            <p:nvPr/>
          </p:nvSpPr>
          <p:spPr>
            <a:xfrm>
              <a:off x="3865419" y="3609108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Cross 371">
              <a:extLst>
                <a:ext uri="{FF2B5EF4-FFF2-40B4-BE49-F238E27FC236}">
                  <a16:creationId xmlns:a16="http://schemas.microsoft.com/office/drawing/2014/main" id="{BE647F91-9DB2-164F-A40E-4F0B28A60C9F}"/>
                </a:ext>
              </a:extLst>
            </p:cNvPr>
            <p:cNvSpPr/>
            <p:nvPr/>
          </p:nvSpPr>
          <p:spPr>
            <a:xfrm>
              <a:off x="2618509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Cross 372">
              <a:extLst>
                <a:ext uri="{FF2B5EF4-FFF2-40B4-BE49-F238E27FC236}">
                  <a16:creationId xmlns:a16="http://schemas.microsoft.com/office/drawing/2014/main" id="{244A18AE-CFD4-414A-B6CD-3C42384666CD}"/>
                </a:ext>
              </a:extLst>
            </p:cNvPr>
            <p:cNvSpPr/>
            <p:nvPr/>
          </p:nvSpPr>
          <p:spPr>
            <a:xfrm>
              <a:off x="3034145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Cross 373">
              <a:extLst>
                <a:ext uri="{FF2B5EF4-FFF2-40B4-BE49-F238E27FC236}">
                  <a16:creationId xmlns:a16="http://schemas.microsoft.com/office/drawing/2014/main" id="{D2F5F320-F3EF-B34B-A54E-C2670DE010E4}"/>
                </a:ext>
              </a:extLst>
            </p:cNvPr>
            <p:cNvSpPr/>
            <p:nvPr/>
          </p:nvSpPr>
          <p:spPr>
            <a:xfrm>
              <a:off x="3449782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ross 374">
              <a:extLst>
                <a:ext uri="{FF2B5EF4-FFF2-40B4-BE49-F238E27FC236}">
                  <a16:creationId xmlns:a16="http://schemas.microsoft.com/office/drawing/2014/main" id="{107C4EF9-7891-A342-B998-2E8596C6BA42}"/>
                </a:ext>
              </a:extLst>
            </p:cNvPr>
            <p:cNvSpPr/>
            <p:nvPr/>
          </p:nvSpPr>
          <p:spPr>
            <a:xfrm>
              <a:off x="3851564" y="399703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EAFAC8-E2CD-0F4C-B80D-0BEF22CCDF61}"/>
                </a:ext>
              </a:extLst>
            </p:cNvPr>
            <p:cNvSpPr/>
            <p:nvPr/>
          </p:nvSpPr>
          <p:spPr>
            <a:xfrm>
              <a:off x="471055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2523374-F6F5-5548-BCD6-3F493ED0BA2F}"/>
                </a:ext>
              </a:extLst>
            </p:cNvPr>
            <p:cNvSpPr/>
            <p:nvPr/>
          </p:nvSpPr>
          <p:spPr>
            <a:xfrm>
              <a:off x="987137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A2A872C-4F5F-184C-869E-4E87EF09BB79}"/>
                </a:ext>
              </a:extLst>
            </p:cNvPr>
            <p:cNvSpPr/>
            <p:nvPr/>
          </p:nvSpPr>
          <p:spPr>
            <a:xfrm>
              <a:off x="1454727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82E323F-3CCA-314A-8C7F-4E043402F700}"/>
                </a:ext>
              </a:extLst>
            </p:cNvPr>
            <p:cNvSpPr/>
            <p:nvPr/>
          </p:nvSpPr>
          <p:spPr>
            <a:xfrm>
              <a:off x="1939636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7382A747-9C9C-8645-B4C9-F1D171C6649C}"/>
                </a:ext>
              </a:extLst>
            </p:cNvPr>
            <p:cNvSpPr/>
            <p:nvPr/>
          </p:nvSpPr>
          <p:spPr>
            <a:xfrm>
              <a:off x="484909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F6FF0BD-A888-C64E-91F0-A30EFBA3E44D}"/>
                </a:ext>
              </a:extLst>
            </p:cNvPr>
            <p:cNvSpPr/>
            <p:nvPr/>
          </p:nvSpPr>
          <p:spPr>
            <a:xfrm>
              <a:off x="1000991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0D82E9EE-C8F5-244B-A586-B88D4A0D89C3}"/>
                </a:ext>
              </a:extLst>
            </p:cNvPr>
            <p:cNvSpPr/>
            <p:nvPr/>
          </p:nvSpPr>
          <p:spPr>
            <a:xfrm>
              <a:off x="1468581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460FBC8-7DE3-4541-A70D-D6D17625C37C}"/>
                </a:ext>
              </a:extLst>
            </p:cNvPr>
            <p:cNvSpPr/>
            <p:nvPr/>
          </p:nvSpPr>
          <p:spPr>
            <a:xfrm>
              <a:off x="1953490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2BAFDCA-2376-0443-904B-B21E51B88118}"/>
                </a:ext>
              </a:extLst>
            </p:cNvPr>
            <p:cNvSpPr/>
            <p:nvPr/>
          </p:nvSpPr>
          <p:spPr>
            <a:xfrm>
              <a:off x="498764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698B28A-375A-6B4C-BAD9-FEF453271CEA}"/>
                </a:ext>
              </a:extLst>
            </p:cNvPr>
            <p:cNvSpPr/>
            <p:nvPr/>
          </p:nvSpPr>
          <p:spPr>
            <a:xfrm>
              <a:off x="1014846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365AFE8-F703-444A-97AE-4BE510C5A4FE}"/>
                </a:ext>
              </a:extLst>
            </p:cNvPr>
            <p:cNvSpPr/>
            <p:nvPr/>
          </p:nvSpPr>
          <p:spPr>
            <a:xfrm>
              <a:off x="1482436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2B1493-FA25-C348-89DC-9F87A1D15483}"/>
                </a:ext>
              </a:extLst>
            </p:cNvPr>
            <p:cNvSpPr/>
            <p:nvPr/>
          </p:nvSpPr>
          <p:spPr>
            <a:xfrm>
              <a:off x="1967345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654B70A-36B5-2846-8284-3C67E8B4A47F}"/>
                </a:ext>
              </a:extLst>
            </p:cNvPr>
            <p:cNvSpPr/>
            <p:nvPr/>
          </p:nvSpPr>
          <p:spPr>
            <a:xfrm>
              <a:off x="484909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AB1447EF-2068-BB44-9ED4-262528124C21}"/>
                </a:ext>
              </a:extLst>
            </p:cNvPr>
            <p:cNvSpPr/>
            <p:nvPr/>
          </p:nvSpPr>
          <p:spPr>
            <a:xfrm>
              <a:off x="1000991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E000964-D002-2649-BFAA-DDF24F02171D}"/>
                </a:ext>
              </a:extLst>
            </p:cNvPr>
            <p:cNvSpPr/>
            <p:nvPr/>
          </p:nvSpPr>
          <p:spPr>
            <a:xfrm>
              <a:off x="1468581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CC053ED2-738F-7740-8330-F515454A726A}"/>
                </a:ext>
              </a:extLst>
            </p:cNvPr>
            <p:cNvSpPr/>
            <p:nvPr/>
          </p:nvSpPr>
          <p:spPr>
            <a:xfrm>
              <a:off x="1953490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17A45C9-9CC0-E146-ABD3-503EB8F1C138}"/>
                </a:ext>
              </a:extLst>
            </p:cNvPr>
            <p:cNvSpPr/>
            <p:nvPr/>
          </p:nvSpPr>
          <p:spPr>
            <a:xfrm>
              <a:off x="471055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5E661D7-0F4E-4746-A278-1AB420E9FBC8}"/>
                </a:ext>
              </a:extLst>
            </p:cNvPr>
            <p:cNvSpPr/>
            <p:nvPr/>
          </p:nvSpPr>
          <p:spPr>
            <a:xfrm>
              <a:off x="987137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2AFCBC-CF4F-294D-8E4E-B7E51F26C7F5}"/>
                </a:ext>
              </a:extLst>
            </p:cNvPr>
            <p:cNvSpPr/>
            <p:nvPr/>
          </p:nvSpPr>
          <p:spPr>
            <a:xfrm>
              <a:off x="1454727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1EC603B-5E87-8647-B86C-54DB206E6F33}"/>
                </a:ext>
              </a:extLst>
            </p:cNvPr>
            <p:cNvSpPr/>
            <p:nvPr/>
          </p:nvSpPr>
          <p:spPr>
            <a:xfrm>
              <a:off x="1939636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792584A-B699-254D-A1E3-482AD90C0BC7}"/>
                </a:ext>
              </a:extLst>
            </p:cNvPr>
            <p:cNvSpPr/>
            <p:nvPr/>
          </p:nvSpPr>
          <p:spPr>
            <a:xfrm>
              <a:off x="457201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919600EB-8A19-9D48-B6F1-95F917BC960E}"/>
                </a:ext>
              </a:extLst>
            </p:cNvPr>
            <p:cNvSpPr/>
            <p:nvPr/>
          </p:nvSpPr>
          <p:spPr>
            <a:xfrm>
              <a:off x="973283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3742B82-FE45-A942-8621-B34814536142}"/>
                </a:ext>
              </a:extLst>
            </p:cNvPr>
            <p:cNvSpPr/>
            <p:nvPr/>
          </p:nvSpPr>
          <p:spPr>
            <a:xfrm>
              <a:off x="1440873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04B843B-D070-DE4A-BD28-6697BB3AF0DA}"/>
                </a:ext>
              </a:extLst>
            </p:cNvPr>
            <p:cNvSpPr/>
            <p:nvPr/>
          </p:nvSpPr>
          <p:spPr>
            <a:xfrm>
              <a:off x="1925782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C0546CD-3FD8-F44A-A612-BC47130E78AC}"/>
                </a:ext>
              </a:extLst>
            </p:cNvPr>
            <p:cNvSpPr/>
            <p:nvPr/>
          </p:nvSpPr>
          <p:spPr>
            <a:xfrm>
              <a:off x="471055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EC968BF-BDD0-7E4A-948D-10E2168683FF}"/>
                </a:ext>
              </a:extLst>
            </p:cNvPr>
            <p:cNvSpPr/>
            <p:nvPr/>
          </p:nvSpPr>
          <p:spPr>
            <a:xfrm>
              <a:off x="987137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D0A6D4C-AC68-0042-8722-07337747B1F0}"/>
                </a:ext>
              </a:extLst>
            </p:cNvPr>
            <p:cNvSpPr/>
            <p:nvPr/>
          </p:nvSpPr>
          <p:spPr>
            <a:xfrm>
              <a:off x="1454727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49807BD6-A211-0E4A-9803-625AD570B6C6}"/>
                </a:ext>
              </a:extLst>
            </p:cNvPr>
            <p:cNvSpPr/>
            <p:nvPr/>
          </p:nvSpPr>
          <p:spPr>
            <a:xfrm>
              <a:off x="1939636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57D15EB-C550-1E4B-B8A5-9B69D9E20BA3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4" name="ZoneTexte 10">
            <a:extLst>
              <a:ext uri="{FF2B5EF4-FFF2-40B4-BE49-F238E27FC236}">
                <a16:creationId xmlns:a16="http://schemas.microsoft.com/office/drawing/2014/main" id="{CBF8ACB7-34BB-D241-AF34-8C1A3B7FF099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5" name="Titre 1">
            <a:extLst>
              <a:ext uri="{FF2B5EF4-FFF2-40B4-BE49-F238E27FC236}">
                <a16:creationId xmlns:a16="http://schemas.microsoft.com/office/drawing/2014/main" id="{9CFE4CAC-F1EB-8D4D-BCA2-358BD7D44FBE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Evaluating</a:t>
            </a:r>
            <a:r>
              <a:rPr lang="fr-FR" dirty="0"/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331865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Recall</a:t>
            </a:r>
            <a:r>
              <a:rPr lang="fr-FR" b="1" dirty="0">
                <a:solidFill>
                  <a:srgbClr val="C00000"/>
                </a:solidFill>
              </a:rPr>
              <a:t> (</a:t>
            </a:r>
            <a:r>
              <a:rPr lang="fr-FR" b="1" dirty="0" err="1">
                <a:solidFill>
                  <a:srgbClr val="C00000"/>
                </a:solidFill>
              </a:rPr>
              <a:t>True</a:t>
            </a:r>
            <a:r>
              <a:rPr lang="fr-FR" b="1" dirty="0">
                <a:solidFill>
                  <a:srgbClr val="C00000"/>
                </a:solidFill>
              </a:rPr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457200" y="1943100"/>
            <a:ext cx="2083378" cy="28090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2535383" y="1943101"/>
            <a:ext cx="1981199" cy="28090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2757055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3172691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3588328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3990110" y="20712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2743201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3158837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3574474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3976256" y="24176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2743201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3158837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3574474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3976256" y="2791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2743201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3158837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3574474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3976256" y="31519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2743201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3158837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3574474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3976256" y="353983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Cross 367">
            <a:extLst>
              <a:ext uri="{FF2B5EF4-FFF2-40B4-BE49-F238E27FC236}">
                <a16:creationId xmlns:a16="http://schemas.microsoft.com/office/drawing/2014/main" id="{CAC71DED-9DE9-1F41-B628-ECE7E2BB8EC8}"/>
              </a:ext>
            </a:extLst>
          </p:cNvPr>
          <p:cNvSpPr/>
          <p:nvPr/>
        </p:nvSpPr>
        <p:spPr>
          <a:xfrm>
            <a:off x="2729346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Cross 368">
            <a:extLst>
              <a:ext uri="{FF2B5EF4-FFF2-40B4-BE49-F238E27FC236}">
                <a16:creationId xmlns:a16="http://schemas.microsoft.com/office/drawing/2014/main" id="{F80BEC4F-ADCC-354F-938A-072C5071F9BC}"/>
              </a:ext>
            </a:extLst>
          </p:cNvPr>
          <p:cNvSpPr/>
          <p:nvPr/>
        </p:nvSpPr>
        <p:spPr>
          <a:xfrm>
            <a:off x="3144982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Cross 369">
            <a:extLst>
              <a:ext uri="{FF2B5EF4-FFF2-40B4-BE49-F238E27FC236}">
                <a16:creationId xmlns:a16="http://schemas.microsoft.com/office/drawing/2014/main" id="{DCB5BC88-985B-4148-A96E-60698B4B9ED8}"/>
              </a:ext>
            </a:extLst>
          </p:cNvPr>
          <p:cNvSpPr/>
          <p:nvPr/>
        </p:nvSpPr>
        <p:spPr>
          <a:xfrm>
            <a:off x="3560619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Cross 370">
            <a:extLst>
              <a:ext uri="{FF2B5EF4-FFF2-40B4-BE49-F238E27FC236}">
                <a16:creationId xmlns:a16="http://schemas.microsoft.com/office/drawing/2014/main" id="{B3E7E626-AA12-0040-BCD2-60B7A8F90227}"/>
              </a:ext>
            </a:extLst>
          </p:cNvPr>
          <p:cNvSpPr/>
          <p:nvPr/>
        </p:nvSpPr>
        <p:spPr>
          <a:xfrm>
            <a:off x="3962401" y="390005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Cross 371">
            <a:extLst>
              <a:ext uri="{FF2B5EF4-FFF2-40B4-BE49-F238E27FC236}">
                <a16:creationId xmlns:a16="http://schemas.microsoft.com/office/drawing/2014/main" id="{BE647F91-9DB2-164F-A40E-4F0B28A60C9F}"/>
              </a:ext>
            </a:extLst>
          </p:cNvPr>
          <p:cNvSpPr/>
          <p:nvPr/>
        </p:nvSpPr>
        <p:spPr>
          <a:xfrm>
            <a:off x="2715491" y="43018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Cross 372">
            <a:extLst>
              <a:ext uri="{FF2B5EF4-FFF2-40B4-BE49-F238E27FC236}">
                <a16:creationId xmlns:a16="http://schemas.microsoft.com/office/drawing/2014/main" id="{244A18AE-CFD4-414A-B6CD-3C42384666CD}"/>
              </a:ext>
            </a:extLst>
          </p:cNvPr>
          <p:cNvSpPr/>
          <p:nvPr/>
        </p:nvSpPr>
        <p:spPr>
          <a:xfrm>
            <a:off x="3131127" y="43018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Cross 373">
            <a:extLst>
              <a:ext uri="{FF2B5EF4-FFF2-40B4-BE49-F238E27FC236}">
                <a16:creationId xmlns:a16="http://schemas.microsoft.com/office/drawing/2014/main" id="{D2F5F320-F3EF-B34B-A54E-C2670DE010E4}"/>
              </a:ext>
            </a:extLst>
          </p:cNvPr>
          <p:cNvSpPr/>
          <p:nvPr/>
        </p:nvSpPr>
        <p:spPr>
          <a:xfrm>
            <a:off x="3546764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Cross 374">
            <a:extLst>
              <a:ext uri="{FF2B5EF4-FFF2-40B4-BE49-F238E27FC236}">
                <a16:creationId xmlns:a16="http://schemas.microsoft.com/office/drawing/2014/main" id="{107C4EF9-7891-A342-B998-2E8596C6BA42}"/>
              </a:ext>
            </a:extLst>
          </p:cNvPr>
          <p:cNvSpPr/>
          <p:nvPr/>
        </p:nvSpPr>
        <p:spPr>
          <a:xfrm>
            <a:off x="3948546" y="42879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568037" y="21883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1084119" y="21883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1551709" y="21883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2036618" y="21883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581891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109797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156556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2050472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595746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111182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157941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2064327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581891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109797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156556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2050472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568037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108411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155170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2036618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792584A-B699-254D-A1E3-482AD90C0BC7}"/>
              </a:ext>
            </a:extLst>
          </p:cNvPr>
          <p:cNvSpPr/>
          <p:nvPr/>
        </p:nvSpPr>
        <p:spPr>
          <a:xfrm>
            <a:off x="554183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919600EB-8A19-9D48-B6F1-95F917BC960E}"/>
              </a:ext>
            </a:extLst>
          </p:cNvPr>
          <p:cNvSpPr/>
          <p:nvPr/>
        </p:nvSpPr>
        <p:spPr>
          <a:xfrm>
            <a:off x="107026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C3742B82-FE45-A942-8621-B34814536142}"/>
              </a:ext>
            </a:extLst>
          </p:cNvPr>
          <p:cNvSpPr/>
          <p:nvPr/>
        </p:nvSpPr>
        <p:spPr>
          <a:xfrm>
            <a:off x="153785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E04B843B-D070-DE4A-BD28-6697BB3AF0DA}"/>
              </a:ext>
            </a:extLst>
          </p:cNvPr>
          <p:cNvSpPr/>
          <p:nvPr/>
        </p:nvSpPr>
        <p:spPr>
          <a:xfrm>
            <a:off x="2022764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1C0546CD-3FD8-F44A-A612-BC47130E78AC}"/>
              </a:ext>
            </a:extLst>
          </p:cNvPr>
          <p:cNvSpPr/>
          <p:nvPr/>
        </p:nvSpPr>
        <p:spPr>
          <a:xfrm>
            <a:off x="568037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7EC968BF-BDD0-7E4A-948D-10E2168683FF}"/>
              </a:ext>
            </a:extLst>
          </p:cNvPr>
          <p:cNvSpPr/>
          <p:nvPr/>
        </p:nvSpPr>
        <p:spPr>
          <a:xfrm>
            <a:off x="108411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7D0A6D4C-AC68-0042-8722-07337747B1F0}"/>
              </a:ext>
            </a:extLst>
          </p:cNvPr>
          <p:cNvSpPr/>
          <p:nvPr/>
        </p:nvSpPr>
        <p:spPr>
          <a:xfrm>
            <a:off x="155170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49807BD6-A211-0E4A-9803-625AD570B6C6}"/>
              </a:ext>
            </a:extLst>
          </p:cNvPr>
          <p:cNvSpPr/>
          <p:nvPr/>
        </p:nvSpPr>
        <p:spPr>
          <a:xfrm>
            <a:off x="2036618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EA4CA-EB92-EB45-BCD4-4F83A4B3C9B6}"/>
              </a:ext>
            </a:extLst>
          </p:cNvPr>
          <p:cNvSpPr txBox="1"/>
          <p:nvPr/>
        </p:nvSpPr>
        <p:spPr>
          <a:xfrm>
            <a:off x="1413164" y="4918364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= 26/28 = 0.92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2A59AD-E7CA-174E-977E-D738189788C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54D1B1B1-C6E9-2047-B27B-2E0531A3B2EE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C5259DCD-2169-F347-84D0-B95AE1F3D5FA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Evaluating</a:t>
            </a:r>
            <a:r>
              <a:rPr lang="fr-FR" dirty="0"/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3735230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>
                <a:solidFill>
                  <a:srgbClr val="C00000"/>
                </a:solidFill>
              </a:rPr>
              <a:t>False Positive rate </a:t>
            </a:r>
            <a:r>
              <a:rPr lang="fr-FR" b="1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457200" y="1943100"/>
            <a:ext cx="2083378" cy="28090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2535383" y="1943101"/>
            <a:ext cx="1981199" cy="28090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2757055" y="20851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3172691" y="20851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3588328" y="20851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3990110" y="207125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2743201" y="24314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3158837" y="24314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3574474" y="24314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3976256" y="241761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2743201" y="28055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3158837" y="28055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3574474" y="28055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3976256" y="27916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2743201" y="31657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3158837" y="31657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3574474" y="31657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3976256" y="31519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2743201" y="35536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3158837" y="35536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3574474" y="35536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3976256" y="35398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Cross 367">
            <a:extLst>
              <a:ext uri="{FF2B5EF4-FFF2-40B4-BE49-F238E27FC236}">
                <a16:creationId xmlns:a16="http://schemas.microsoft.com/office/drawing/2014/main" id="{CAC71DED-9DE9-1F41-B628-ECE7E2BB8EC8}"/>
              </a:ext>
            </a:extLst>
          </p:cNvPr>
          <p:cNvSpPr/>
          <p:nvPr/>
        </p:nvSpPr>
        <p:spPr>
          <a:xfrm>
            <a:off x="2729346" y="391390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Cross 368">
            <a:extLst>
              <a:ext uri="{FF2B5EF4-FFF2-40B4-BE49-F238E27FC236}">
                <a16:creationId xmlns:a16="http://schemas.microsoft.com/office/drawing/2014/main" id="{F80BEC4F-ADCC-354F-938A-072C5071F9BC}"/>
              </a:ext>
            </a:extLst>
          </p:cNvPr>
          <p:cNvSpPr/>
          <p:nvPr/>
        </p:nvSpPr>
        <p:spPr>
          <a:xfrm>
            <a:off x="3144982" y="391390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Cross 369">
            <a:extLst>
              <a:ext uri="{FF2B5EF4-FFF2-40B4-BE49-F238E27FC236}">
                <a16:creationId xmlns:a16="http://schemas.microsoft.com/office/drawing/2014/main" id="{DCB5BC88-985B-4148-A96E-60698B4B9ED8}"/>
              </a:ext>
            </a:extLst>
          </p:cNvPr>
          <p:cNvSpPr/>
          <p:nvPr/>
        </p:nvSpPr>
        <p:spPr>
          <a:xfrm>
            <a:off x="3560619" y="391390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Cross 370">
            <a:extLst>
              <a:ext uri="{FF2B5EF4-FFF2-40B4-BE49-F238E27FC236}">
                <a16:creationId xmlns:a16="http://schemas.microsoft.com/office/drawing/2014/main" id="{B3E7E626-AA12-0040-BCD2-60B7A8F90227}"/>
              </a:ext>
            </a:extLst>
          </p:cNvPr>
          <p:cNvSpPr/>
          <p:nvPr/>
        </p:nvSpPr>
        <p:spPr>
          <a:xfrm>
            <a:off x="3962401" y="3900054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Cross 371">
            <a:extLst>
              <a:ext uri="{FF2B5EF4-FFF2-40B4-BE49-F238E27FC236}">
                <a16:creationId xmlns:a16="http://schemas.microsoft.com/office/drawing/2014/main" id="{BE647F91-9DB2-164F-A40E-4F0B28A60C9F}"/>
              </a:ext>
            </a:extLst>
          </p:cNvPr>
          <p:cNvSpPr/>
          <p:nvPr/>
        </p:nvSpPr>
        <p:spPr>
          <a:xfrm>
            <a:off x="2715491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Cross 372">
            <a:extLst>
              <a:ext uri="{FF2B5EF4-FFF2-40B4-BE49-F238E27FC236}">
                <a16:creationId xmlns:a16="http://schemas.microsoft.com/office/drawing/2014/main" id="{244A18AE-CFD4-414A-B6CD-3C42384666CD}"/>
              </a:ext>
            </a:extLst>
          </p:cNvPr>
          <p:cNvSpPr/>
          <p:nvPr/>
        </p:nvSpPr>
        <p:spPr>
          <a:xfrm>
            <a:off x="3131127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Cross 373">
            <a:extLst>
              <a:ext uri="{FF2B5EF4-FFF2-40B4-BE49-F238E27FC236}">
                <a16:creationId xmlns:a16="http://schemas.microsoft.com/office/drawing/2014/main" id="{D2F5F320-F3EF-B34B-A54E-C2670DE010E4}"/>
              </a:ext>
            </a:extLst>
          </p:cNvPr>
          <p:cNvSpPr/>
          <p:nvPr/>
        </p:nvSpPr>
        <p:spPr>
          <a:xfrm>
            <a:off x="3546764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Cross 374">
            <a:extLst>
              <a:ext uri="{FF2B5EF4-FFF2-40B4-BE49-F238E27FC236}">
                <a16:creationId xmlns:a16="http://schemas.microsoft.com/office/drawing/2014/main" id="{107C4EF9-7891-A342-B998-2E8596C6BA42}"/>
              </a:ext>
            </a:extLst>
          </p:cNvPr>
          <p:cNvSpPr/>
          <p:nvPr/>
        </p:nvSpPr>
        <p:spPr>
          <a:xfrm>
            <a:off x="3948546" y="42879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568037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1084119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1551709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2036618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581891" y="25346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109797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156556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2050472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595746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111182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157941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2064327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581891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109797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156556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2050472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568037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108411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155170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2036618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792584A-B699-254D-A1E3-482AD90C0BC7}"/>
              </a:ext>
            </a:extLst>
          </p:cNvPr>
          <p:cNvSpPr/>
          <p:nvPr/>
        </p:nvSpPr>
        <p:spPr>
          <a:xfrm>
            <a:off x="554183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919600EB-8A19-9D48-B6F1-95F917BC960E}"/>
              </a:ext>
            </a:extLst>
          </p:cNvPr>
          <p:cNvSpPr/>
          <p:nvPr/>
        </p:nvSpPr>
        <p:spPr>
          <a:xfrm>
            <a:off x="107026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C3742B82-FE45-A942-8621-B34814536142}"/>
              </a:ext>
            </a:extLst>
          </p:cNvPr>
          <p:cNvSpPr/>
          <p:nvPr/>
        </p:nvSpPr>
        <p:spPr>
          <a:xfrm>
            <a:off x="153785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E04B843B-D070-DE4A-BD28-6697BB3AF0DA}"/>
              </a:ext>
            </a:extLst>
          </p:cNvPr>
          <p:cNvSpPr/>
          <p:nvPr/>
        </p:nvSpPr>
        <p:spPr>
          <a:xfrm>
            <a:off x="2022764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1C0546CD-3FD8-F44A-A612-BC47130E78AC}"/>
              </a:ext>
            </a:extLst>
          </p:cNvPr>
          <p:cNvSpPr/>
          <p:nvPr/>
        </p:nvSpPr>
        <p:spPr>
          <a:xfrm>
            <a:off x="568037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7EC968BF-BDD0-7E4A-948D-10E2168683FF}"/>
              </a:ext>
            </a:extLst>
          </p:cNvPr>
          <p:cNvSpPr/>
          <p:nvPr/>
        </p:nvSpPr>
        <p:spPr>
          <a:xfrm>
            <a:off x="108411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7D0A6D4C-AC68-0042-8722-07337747B1F0}"/>
              </a:ext>
            </a:extLst>
          </p:cNvPr>
          <p:cNvSpPr/>
          <p:nvPr/>
        </p:nvSpPr>
        <p:spPr>
          <a:xfrm>
            <a:off x="155170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49807BD6-A211-0E4A-9803-625AD570B6C6}"/>
              </a:ext>
            </a:extLst>
          </p:cNvPr>
          <p:cNvSpPr/>
          <p:nvPr/>
        </p:nvSpPr>
        <p:spPr>
          <a:xfrm>
            <a:off x="2036618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734DC-DF89-4F42-8D5E-BCD48B5BD421}"/>
              </a:ext>
            </a:extLst>
          </p:cNvPr>
          <p:cNvSpPr txBox="1"/>
          <p:nvPr/>
        </p:nvSpPr>
        <p:spPr>
          <a:xfrm>
            <a:off x="1177636" y="489065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FPR = 5/28 = 0.18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3643AC-D20A-014F-A8F3-2B177B74348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25E88879-6991-9F42-9722-2138A1329C14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966C5DFE-5D66-F346-B810-0F78F83326CA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Evaluating</a:t>
            </a:r>
            <a:r>
              <a:rPr lang="fr-FR" dirty="0"/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537014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>
                <a:solidFill>
                  <a:srgbClr val="C00000"/>
                </a:solidFill>
              </a:rPr>
              <a:t>Precision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457200" y="1943100"/>
            <a:ext cx="2083378" cy="2809009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2535383" y="1943101"/>
            <a:ext cx="1981199" cy="2809009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2757055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3172691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3588328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3990110" y="20712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2743201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3158837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3574474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3976256" y="24176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2743201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3158837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3574474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3976256" y="2791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2743201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3158837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3574474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3976256" y="31519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2743201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3158837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3574474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3976256" y="353983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Cross 367">
            <a:extLst>
              <a:ext uri="{FF2B5EF4-FFF2-40B4-BE49-F238E27FC236}">
                <a16:creationId xmlns:a16="http://schemas.microsoft.com/office/drawing/2014/main" id="{CAC71DED-9DE9-1F41-B628-ECE7E2BB8EC8}"/>
              </a:ext>
            </a:extLst>
          </p:cNvPr>
          <p:cNvSpPr/>
          <p:nvPr/>
        </p:nvSpPr>
        <p:spPr>
          <a:xfrm>
            <a:off x="2729346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Cross 368">
            <a:extLst>
              <a:ext uri="{FF2B5EF4-FFF2-40B4-BE49-F238E27FC236}">
                <a16:creationId xmlns:a16="http://schemas.microsoft.com/office/drawing/2014/main" id="{F80BEC4F-ADCC-354F-938A-072C5071F9BC}"/>
              </a:ext>
            </a:extLst>
          </p:cNvPr>
          <p:cNvSpPr/>
          <p:nvPr/>
        </p:nvSpPr>
        <p:spPr>
          <a:xfrm>
            <a:off x="3144982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Cross 369">
            <a:extLst>
              <a:ext uri="{FF2B5EF4-FFF2-40B4-BE49-F238E27FC236}">
                <a16:creationId xmlns:a16="http://schemas.microsoft.com/office/drawing/2014/main" id="{DCB5BC88-985B-4148-A96E-60698B4B9ED8}"/>
              </a:ext>
            </a:extLst>
          </p:cNvPr>
          <p:cNvSpPr/>
          <p:nvPr/>
        </p:nvSpPr>
        <p:spPr>
          <a:xfrm>
            <a:off x="3560619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Cross 370">
            <a:extLst>
              <a:ext uri="{FF2B5EF4-FFF2-40B4-BE49-F238E27FC236}">
                <a16:creationId xmlns:a16="http://schemas.microsoft.com/office/drawing/2014/main" id="{B3E7E626-AA12-0040-BCD2-60B7A8F90227}"/>
              </a:ext>
            </a:extLst>
          </p:cNvPr>
          <p:cNvSpPr/>
          <p:nvPr/>
        </p:nvSpPr>
        <p:spPr>
          <a:xfrm>
            <a:off x="3962401" y="390005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Cross 371">
            <a:extLst>
              <a:ext uri="{FF2B5EF4-FFF2-40B4-BE49-F238E27FC236}">
                <a16:creationId xmlns:a16="http://schemas.microsoft.com/office/drawing/2014/main" id="{BE647F91-9DB2-164F-A40E-4F0B28A60C9F}"/>
              </a:ext>
            </a:extLst>
          </p:cNvPr>
          <p:cNvSpPr/>
          <p:nvPr/>
        </p:nvSpPr>
        <p:spPr>
          <a:xfrm>
            <a:off x="2715491" y="43018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Cross 372">
            <a:extLst>
              <a:ext uri="{FF2B5EF4-FFF2-40B4-BE49-F238E27FC236}">
                <a16:creationId xmlns:a16="http://schemas.microsoft.com/office/drawing/2014/main" id="{244A18AE-CFD4-414A-B6CD-3C42384666CD}"/>
              </a:ext>
            </a:extLst>
          </p:cNvPr>
          <p:cNvSpPr/>
          <p:nvPr/>
        </p:nvSpPr>
        <p:spPr>
          <a:xfrm>
            <a:off x="3131127" y="43018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Cross 373">
            <a:extLst>
              <a:ext uri="{FF2B5EF4-FFF2-40B4-BE49-F238E27FC236}">
                <a16:creationId xmlns:a16="http://schemas.microsoft.com/office/drawing/2014/main" id="{D2F5F320-F3EF-B34B-A54E-C2670DE010E4}"/>
              </a:ext>
            </a:extLst>
          </p:cNvPr>
          <p:cNvSpPr/>
          <p:nvPr/>
        </p:nvSpPr>
        <p:spPr>
          <a:xfrm>
            <a:off x="3546764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Cross 374">
            <a:extLst>
              <a:ext uri="{FF2B5EF4-FFF2-40B4-BE49-F238E27FC236}">
                <a16:creationId xmlns:a16="http://schemas.microsoft.com/office/drawing/2014/main" id="{107C4EF9-7891-A342-B998-2E8596C6BA42}"/>
              </a:ext>
            </a:extLst>
          </p:cNvPr>
          <p:cNvSpPr/>
          <p:nvPr/>
        </p:nvSpPr>
        <p:spPr>
          <a:xfrm>
            <a:off x="3948546" y="42879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568037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1084119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1551709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2036618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581891" y="25346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109797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156556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2050472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595746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111182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157941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2064327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581891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109797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156556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2050472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568037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108411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155170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2036618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792584A-B699-254D-A1E3-482AD90C0BC7}"/>
              </a:ext>
            </a:extLst>
          </p:cNvPr>
          <p:cNvSpPr/>
          <p:nvPr/>
        </p:nvSpPr>
        <p:spPr>
          <a:xfrm>
            <a:off x="554183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919600EB-8A19-9D48-B6F1-95F917BC960E}"/>
              </a:ext>
            </a:extLst>
          </p:cNvPr>
          <p:cNvSpPr/>
          <p:nvPr/>
        </p:nvSpPr>
        <p:spPr>
          <a:xfrm>
            <a:off x="107026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C3742B82-FE45-A942-8621-B34814536142}"/>
              </a:ext>
            </a:extLst>
          </p:cNvPr>
          <p:cNvSpPr/>
          <p:nvPr/>
        </p:nvSpPr>
        <p:spPr>
          <a:xfrm>
            <a:off x="153785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E04B843B-D070-DE4A-BD28-6697BB3AF0DA}"/>
              </a:ext>
            </a:extLst>
          </p:cNvPr>
          <p:cNvSpPr/>
          <p:nvPr/>
        </p:nvSpPr>
        <p:spPr>
          <a:xfrm>
            <a:off x="2022764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1C0546CD-3FD8-F44A-A612-BC47130E78AC}"/>
              </a:ext>
            </a:extLst>
          </p:cNvPr>
          <p:cNvSpPr/>
          <p:nvPr/>
        </p:nvSpPr>
        <p:spPr>
          <a:xfrm>
            <a:off x="568037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7EC968BF-BDD0-7E4A-948D-10E2168683FF}"/>
              </a:ext>
            </a:extLst>
          </p:cNvPr>
          <p:cNvSpPr/>
          <p:nvPr/>
        </p:nvSpPr>
        <p:spPr>
          <a:xfrm>
            <a:off x="108411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7D0A6D4C-AC68-0042-8722-07337747B1F0}"/>
              </a:ext>
            </a:extLst>
          </p:cNvPr>
          <p:cNvSpPr/>
          <p:nvPr/>
        </p:nvSpPr>
        <p:spPr>
          <a:xfrm>
            <a:off x="155170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49807BD6-A211-0E4A-9803-625AD570B6C6}"/>
              </a:ext>
            </a:extLst>
          </p:cNvPr>
          <p:cNvSpPr/>
          <p:nvPr/>
        </p:nvSpPr>
        <p:spPr>
          <a:xfrm>
            <a:off x="2036618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EA4CA-EB92-EB45-BCD4-4F83A4B3C9B6}"/>
              </a:ext>
            </a:extLst>
          </p:cNvPr>
          <p:cNvSpPr txBox="1"/>
          <p:nvPr/>
        </p:nvSpPr>
        <p:spPr>
          <a:xfrm>
            <a:off x="1413164" y="4918364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Precision= 26/31 = 0.87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55855B-07EF-1A44-B956-18517A262C3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D24BDAF-C1F5-A549-9371-F7ED26F88B5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43919A73-4F7B-6143-9966-0A45F8962079}"/>
              </a:ext>
            </a:extLst>
          </p:cNvPr>
          <p:cNvSpPr txBox="1">
            <a:spLocks/>
          </p:cNvSpPr>
          <p:nvPr/>
        </p:nvSpPr>
        <p:spPr>
          <a:xfrm>
            <a:off x="374071" y="290947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Evaluating</a:t>
            </a:r>
            <a:r>
              <a:rPr lang="fr-FR" dirty="0"/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254448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Concepts:Overfitting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r>
              <a:rPr lang="fr-FR" sz="3733" dirty="0">
                <a:solidFill>
                  <a:schemeClr val="bg1"/>
                </a:solidFill>
              </a:rPr>
              <a:t> and </a:t>
            </a:r>
            <a:r>
              <a:rPr lang="fr-FR" sz="3733" dirty="0" err="1">
                <a:solidFill>
                  <a:schemeClr val="bg1"/>
                </a:solidFill>
              </a:rPr>
              <a:t>regularization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4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F60F-4191-FE4A-A719-523615208110}"/>
              </a:ext>
            </a:extLst>
          </p:cNvPr>
          <p:cNvGrpSpPr/>
          <p:nvPr/>
        </p:nvGrpSpPr>
        <p:grpSpPr>
          <a:xfrm>
            <a:off x="4822248" y="1872096"/>
            <a:ext cx="3731429" cy="2973986"/>
            <a:chOff x="5190898" y="1814946"/>
            <a:chExt cx="3731429" cy="2973986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AC146C5-F9CA-7749-A123-F4AA1D17BE4A}"/>
                </a:ext>
              </a:extLst>
            </p:cNvPr>
            <p:cNvSpPr/>
            <p:nvPr/>
          </p:nvSpPr>
          <p:spPr>
            <a:xfrm>
              <a:off x="6768059" y="1858780"/>
              <a:ext cx="2061147" cy="2443397"/>
            </a:xfrm>
            <a:custGeom>
              <a:avLst/>
              <a:gdLst>
                <a:gd name="connsiteX0" fmla="*/ 0 w 2008909"/>
                <a:gd name="connsiteY0" fmla="*/ 2660073 h 2673928"/>
                <a:gd name="connsiteX1" fmla="*/ 2008909 w 2008909"/>
                <a:gd name="connsiteY1" fmla="*/ 0 h 2673928"/>
                <a:gd name="connsiteX2" fmla="*/ 2008909 w 2008909"/>
                <a:gd name="connsiteY2" fmla="*/ 2673928 h 2673928"/>
                <a:gd name="connsiteX3" fmla="*/ 0 w 2008909"/>
                <a:gd name="connsiteY3" fmla="*/ 2660073 h 267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8909" h="2673928">
                  <a:moveTo>
                    <a:pt x="0" y="2660073"/>
                  </a:moveTo>
                  <a:lnTo>
                    <a:pt x="2008909" y="0"/>
                  </a:lnTo>
                  <a:lnTo>
                    <a:pt x="2008909" y="2673928"/>
                  </a:lnTo>
                  <a:lnTo>
                    <a:pt x="0" y="266007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657FF53-81F2-A84D-9B23-0DFB4A048369}"/>
                </a:ext>
              </a:extLst>
            </p:cNvPr>
            <p:cNvSpPr/>
            <p:nvPr/>
          </p:nvSpPr>
          <p:spPr>
            <a:xfrm>
              <a:off x="5652654" y="1843790"/>
              <a:ext cx="3184047" cy="2464974"/>
            </a:xfrm>
            <a:custGeom>
              <a:avLst/>
              <a:gdLst>
                <a:gd name="connsiteX0" fmla="*/ 1136072 w 3158836"/>
                <a:gd name="connsiteY0" fmla="*/ 2660073 h 2687782"/>
                <a:gd name="connsiteX1" fmla="*/ 3158836 w 3158836"/>
                <a:gd name="connsiteY1" fmla="*/ 0 h 2687782"/>
                <a:gd name="connsiteX2" fmla="*/ 0 w 3158836"/>
                <a:gd name="connsiteY2" fmla="*/ 0 h 2687782"/>
                <a:gd name="connsiteX3" fmla="*/ 0 w 3158836"/>
                <a:gd name="connsiteY3" fmla="*/ 2687782 h 2687782"/>
                <a:gd name="connsiteX4" fmla="*/ 1136072 w 3158836"/>
                <a:gd name="connsiteY4" fmla="*/ 2660073 h 268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836" h="2687782">
                  <a:moveTo>
                    <a:pt x="1136072" y="2660073"/>
                  </a:moveTo>
                  <a:lnTo>
                    <a:pt x="3158836" y="0"/>
                  </a:lnTo>
                  <a:lnTo>
                    <a:pt x="0" y="0"/>
                  </a:lnTo>
                  <a:lnTo>
                    <a:pt x="0" y="2687782"/>
                  </a:lnTo>
                  <a:lnTo>
                    <a:pt x="1136072" y="266007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8EB87F-5CD0-9B4E-9444-A072F1BA845B}"/>
                </a:ext>
              </a:extLst>
            </p:cNvPr>
            <p:cNvGrpSpPr/>
            <p:nvPr/>
          </p:nvGrpSpPr>
          <p:grpSpPr>
            <a:xfrm>
              <a:off x="5656118" y="1814946"/>
              <a:ext cx="3266209" cy="2479965"/>
              <a:chOff x="876300" y="1828800"/>
              <a:chExt cx="3266209" cy="247996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35618B8-5001-5E45-A44D-3E6526D41184}"/>
                  </a:ext>
                </a:extLst>
              </p:cNvPr>
              <p:cNvGrpSpPr/>
              <p:nvPr/>
            </p:nvGrpSpPr>
            <p:grpSpPr>
              <a:xfrm>
                <a:off x="876300" y="1828800"/>
                <a:ext cx="3266209" cy="2479965"/>
                <a:chOff x="876300" y="1565564"/>
                <a:chExt cx="3266209" cy="2479965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00AE107-4C76-1D44-BF2A-1228841ADE34}"/>
                    </a:ext>
                  </a:extLst>
                </p:cNvPr>
                <p:cNvCxnSpPr/>
                <p:nvPr/>
              </p:nvCxnSpPr>
              <p:spPr>
                <a:xfrm flipV="1">
                  <a:off x="876300" y="1565564"/>
                  <a:ext cx="0" cy="2466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B76959E-66FD-CE42-9721-AF3C0B87B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300" y="4045528"/>
                  <a:ext cx="326620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Cross 66">
                <a:extLst>
                  <a:ext uri="{FF2B5EF4-FFF2-40B4-BE49-F238E27FC236}">
                    <a16:creationId xmlns:a16="http://schemas.microsoft.com/office/drawing/2014/main" id="{1620376E-AFD2-3643-8AF8-EA1ED375677C}"/>
                  </a:ext>
                </a:extLst>
              </p:cNvPr>
              <p:cNvSpPr/>
              <p:nvPr/>
            </p:nvSpPr>
            <p:spPr>
              <a:xfrm>
                <a:off x="3380509" y="33389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7FBD875-7325-E046-AF2B-B4E6534F95DD}"/>
                  </a:ext>
                </a:extLst>
              </p:cNvPr>
              <p:cNvSpPr/>
              <p:nvPr/>
            </p:nvSpPr>
            <p:spPr>
              <a:xfrm>
                <a:off x="1814945" y="305769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F609C8-A39F-4444-B425-D88FC3A579C4}"/>
                  </a:ext>
                </a:extLst>
              </p:cNvPr>
              <p:cNvSpPr/>
              <p:nvPr/>
            </p:nvSpPr>
            <p:spPr>
              <a:xfrm>
                <a:off x="1454727" y="26143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B8C1F3-B2CE-7249-919D-7DC42B7095F7}"/>
                  </a:ext>
                </a:extLst>
              </p:cNvPr>
              <p:cNvSpPr/>
              <p:nvPr/>
            </p:nvSpPr>
            <p:spPr>
              <a:xfrm>
                <a:off x="1122218" y="379199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886C0B-636E-9E45-A5A7-C0663CA5B1FE}"/>
                  </a:ext>
                </a:extLst>
              </p:cNvPr>
              <p:cNvSpPr/>
              <p:nvPr/>
            </p:nvSpPr>
            <p:spPr>
              <a:xfrm>
                <a:off x="2272145" y="2157153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B4F379-D67E-C446-BC38-2D03FEE00365}"/>
                  </a:ext>
                </a:extLst>
              </p:cNvPr>
              <p:cNvSpPr/>
              <p:nvPr/>
            </p:nvSpPr>
            <p:spPr>
              <a:xfrm>
                <a:off x="2438399" y="29191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5BD98A0-EA7D-4641-B37E-C26BA7658251}"/>
                  </a:ext>
                </a:extLst>
              </p:cNvPr>
              <p:cNvSpPr/>
              <p:nvPr/>
            </p:nvSpPr>
            <p:spPr>
              <a:xfrm>
                <a:off x="1842654" y="379198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3DFC424-4E70-924F-8E2A-98B9E26011CA}"/>
                  </a:ext>
                </a:extLst>
              </p:cNvPr>
              <p:cNvSpPr/>
              <p:nvPr/>
            </p:nvSpPr>
            <p:spPr>
              <a:xfrm>
                <a:off x="3061854" y="254508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AA4ADB-53CA-6B43-B752-B11FEEB4785C}"/>
                  </a:ext>
                </a:extLst>
              </p:cNvPr>
              <p:cNvSpPr/>
              <p:nvPr/>
            </p:nvSpPr>
            <p:spPr>
              <a:xfrm>
                <a:off x="2438400" y="345948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83BDE55-CA3B-EE4E-99C0-B4ACCE66A176}"/>
                  </a:ext>
                </a:extLst>
              </p:cNvPr>
              <p:cNvSpPr/>
              <p:nvPr/>
            </p:nvSpPr>
            <p:spPr>
              <a:xfrm>
                <a:off x="1177636" y="31131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722C8F5-DBD2-3445-BF6F-571A6FCECA11}"/>
                  </a:ext>
                </a:extLst>
              </p:cNvPr>
              <p:cNvSpPr/>
              <p:nvPr/>
            </p:nvSpPr>
            <p:spPr>
              <a:xfrm>
                <a:off x="1330036" y="21987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DDB0223-6B14-2045-B8A5-7EA5C30CA37B}"/>
                  </a:ext>
                </a:extLst>
              </p:cNvPr>
              <p:cNvSpPr/>
              <p:nvPr/>
            </p:nvSpPr>
            <p:spPr>
              <a:xfrm>
                <a:off x="2092036" y="251737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BE8F65C7-C897-6D45-B261-CE52C3049D45}"/>
                  </a:ext>
                </a:extLst>
              </p:cNvPr>
              <p:cNvSpPr/>
              <p:nvPr/>
            </p:nvSpPr>
            <p:spPr>
              <a:xfrm>
                <a:off x="3020291" y="3588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0052223C-A508-DC43-80B4-B8D580780F8E}"/>
                  </a:ext>
                </a:extLst>
              </p:cNvPr>
              <p:cNvSpPr/>
              <p:nvPr/>
            </p:nvSpPr>
            <p:spPr>
              <a:xfrm>
                <a:off x="2812473" y="3200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A6338EB0-DCF8-7B46-A074-F8990A9AC7FF}"/>
                  </a:ext>
                </a:extLst>
              </p:cNvPr>
              <p:cNvSpPr/>
              <p:nvPr/>
            </p:nvSpPr>
            <p:spPr>
              <a:xfrm>
                <a:off x="3366655" y="2826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ross 81">
                <a:extLst>
                  <a:ext uri="{FF2B5EF4-FFF2-40B4-BE49-F238E27FC236}">
                    <a16:creationId xmlns:a16="http://schemas.microsoft.com/office/drawing/2014/main" id="{333414EB-4B64-FB46-A3D8-2483B1B28836}"/>
                  </a:ext>
                </a:extLst>
              </p:cNvPr>
              <p:cNvSpPr/>
              <p:nvPr/>
            </p:nvSpPr>
            <p:spPr>
              <a:xfrm>
                <a:off x="2646218" y="38238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94F5472F-EBB8-564F-AD97-89D4FF939D60}"/>
                  </a:ext>
                </a:extLst>
              </p:cNvPr>
              <p:cNvSpPr/>
              <p:nvPr/>
            </p:nvSpPr>
            <p:spPr>
              <a:xfrm>
                <a:off x="3394364" y="3962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8AF92E3-4B5C-2342-8759-DB1173E12D1F}"/>
                  </a:ext>
                </a:extLst>
              </p:cNvPr>
              <p:cNvSpPr/>
              <p:nvPr/>
            </p:nvSpPr>
            <p:spPr>
              <a:xfrm>
                <a:off x="2189018" y="30479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B85708FD-338B-E645-87F9-3EE107FD44D0}"/>
                  </a:ext>
                </a:extLst>
              </p:cNvPr>
              <p:cNvSpPr/>
              <p:nvPr/>
            </p:nvSpPr>
            <p:spPr>
              <a:xfrm>
                <a:off x="3740727" y="37961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BD748522-6CA1-744D-8295-5D64ACF02CB2}"/>
                  </a:ext>
                </a:extLst>
              </p:cNvPr>
              <p:cNvSpPr/>
              <p:nvPr/>
            </p:nvSpPr>
            <p:spPr>
              <a:xfrm>
                <a:off x="3006436" y="288174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ross 86">
                <a:extLst>
                  <a:ext uri="{FF2B5EF4-FFF2-40B4-BE49-F238E27FC236}">
                    <a16:creationId xmlns:a16="http://schemas.microsoft.com/office/drawing/2014/main" id="{A164C52C-3EBD-2240-B1CB-EF1D5B8D31BA}"/>
                  </a:ext>
                </a:extLst>
              </p:cNvPr>
              <p:cNvSpPr/>
              <p:nvPr/>
            </p:nvSpPr>
            <p:spPr>
              <a:xfrm>
                <a:off x="2646218" y="252152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09AF293F-0230-AE46-82A0-764F284E691B}"/>
                  </a:ext>
                </a:extLst>
              </p:cNvPr>
              <p:cNvSpPr/>
              <p:nvPr/>
            </p:nvSpPr>
            <p:spPr>
              <a:xfrm>
                <a:off x="2258291" y="39623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FB3D1954-F1B5-B64F-8053-97AB7921E200}"/>
                  </a:ext>
                </a:extLst>
              </p:cNvPr>
              <p:cNvSpPr/>
              <p:nvPr/>
            </p:nvSpPr>
            <p:spPr>
              <a:xfrm>
                <a:off x="3449782" y="36714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ross 89">
                <a:extLst>
                  <a:ext uri="{FF2B5EF4-FFF2-40B4-BE49-F238E27FC236}">
                    <a16:creationId xmlns:a16="http://schemas.microsoft.com/office/drawing/2014/main" id="{972D54BB-F2EA-E248-9C6F-8E3C50A4F8DE}"/>
                  </a:ext>
                </a:extLst>
              </p:cNvPr>
              <p:cNvSpPr/>
              <p:nvPr/>
            </p:nvSpPr>
            <p:spPr>
              <a:xfrm>
                <a:off x="3657600" y="35190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ED521A-38B0-1844-BF25-B732C1B01CB2}"/>
                </a:ext>
              </a:extLst>
            </p:cNvPr>
            <p:cNvSpPr txBox="1"/>
            <p:nvPr/>
          </p:nvSpPr>
          <p:spPr>
            <a:xfrm>
              <a:off x="6899564" y="4419600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6EFAFF-2B04-CD43-8B8C-180F06E7E8DF}"/>
                </a:ext>
              </a:extLst>
            </p:cNvPr>
            <p:cNvSpPr txBox="1"/>
            <p:nvPr/>
          </p:nvSpPr>
          <p:spPr>
            <a:xfrm rot="16200000">
              <a:off x="5043055" y="2826328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8922"/>
              </p:ext>
            </p:extLst>
          </p:nvPr>
        </p:nvGraphicFramePr>
        <p:xfrm>
          <a:off x="8734427" y="2543850"/>
          <a:ext cx="3243261" cy="135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</a:tbl>
          </a:graphicData>
        </a:graphic>
      </p:graphicFrame>
      <p:sp>
        <p:nvSpPr>
          <p:cNvPr id="96" name="Rectangle 95">
            <a:extLst>
              <a:ext uri="{FF2B5EF4-FFF2-40B4-BE49-F238E27FC236}">
                <a16:creationId xmlns:a16="http://schemas.microsoft.com/office/drawing/2014/main" id="{BC7074E8-E73C-BD48-8FD3-20FF49544260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2" name="ZoneTexte 10">
            <a:extLst>
              <a:ext uri="{FF2B5EF4-FFF2-40B4-BE49-F238E27FC236}">
                <a16:creationId xmlns:a16="http://schemas.microsoft.com/office/drawing/2014/main" id="{0F522336-9C53-D04D-AE06-D6A5F572EB44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1083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21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A9AACF3-3A67-084B-92C1-2149FB50D1BF}"/>
              </a:ext>
            </a:extLst>
          </p:cNvPr>
          <p:cNvGrpSpPr/>
          <p:nvPr/>
        </p:nvGrpSpPr>
        <p:grpSpPr>
          <a:xfrm>
            <a:off x="5186363" y="1809751"/>
            <a:ext cx="3681413" cy="3005137"/>
            <a:chOff x="5186363" y="1809751"/>
            <a:chExt cx="3681413" cy="300513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18363D-AD94-E34A-8F68-74EC806CE55C}"/>
                </a:ext>
              </a:extLst>
            </p:cNvPr>
            <p:cNvSpPr/>
            <p:nvPr/>
          </p:nvSpPr>
          <p:spPr>
            <a:xfrm>
              <a:off x="5186363" y="1900238"/>
              <a:ext cx="3214687" cy="24574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A078CC-416F-514E-8002-CBC54666649A}"/>
                </a:ext>
              </a:extLst>
            </p:cNvPr>
            <p:cNvGrpSpPr/>
            <p:nvPr/>
          </p:nvGrpSpPr>
          <p:grpSpPr>
            <a:xfrm>
              <a:off x="5757863" y="1809751"/>
              <a:ext cx="3109913" cy="3005137"/>
              <a:chOff x="5757863" y="1809751"/>
              <a:chExt cx="3109913" cy="3005137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6F71B023-6C5E-4A44-8016-77CBD888B353}"/>
                  </a:ext>
                </a:extLst>
              </p:cNvPr>
              <p:cNvSpPr/>
              <p:nvPr/>
            </p:nvSpPr>
            <p:spPr>
              <a:xfrm>
                <a:off x="6126336" y="2020138"/>
                <a:ext cx="2570331" cy="2717237"/>
              </a:xfrm>
              <a:custGeom>
                <a:avLst/>
                <a:gdLst>
                  <a:gd name="connsiteX0" fmla="*/ 2203277 w 2570331"/>
                  <a:gd name="connsiteY0" fmla="*/ 265862 h 2717237"/>
                  <a:gd name="connsiteX1" fmla="*/ 1488902 w 2570331"/>
                  <a:gd name="connsiteY1" fmla="*/ 765925 h 2717237"/>
                  <a:gd name="connsiteX2" fmla="*/ 945977 w 2570331"/>
                  <a:gd name="connsiteY2" fmla="*/ 408737 h 2717237"/>
                  <a:gd name="connsiteX3" fmla="*/ 660227 w 2570331"/>
                  <a:gd name="connsiteY3" fmla="*/ 608762 h 2717237"/>
                  <a:gd name="connsiteX4" fmla="*/ 1031702 w 2570331"/>
                  <a:gd name="connsiteY4" fmla="*/ 937375 h 2717237"/>
                  <a:gd name="connsiteX5" fmla="*/ 917402 w 2570331"/>
                  <a:gd name="connsiteY5" fmla="*/ 1237412 h 2717237"/>
                  <a:gd name="connsiteX6" fmla="*/ 345902 w 2570331"/>
                  <a:gd name="connsiteY6" fmla="*/ 894512 h 2717237"/>
                  <a:gd name="connsiteX7" fmla="*/ 417339 w 2570331"/>
                  <a:gd name="connsiteY7" fmla="*/ 1423150 h 2717237"/>
                  <a:gd name="connsiteX8" fmla="*/ 531639 w 2570331"/>
                  <a:gd name="connsiteY8" fmla="*/ 1808912 h 2717237"/>
                  <a:gd name="connsiteX9" fmla="*/ 74439 w 2570331"/>
                  <a:gd name="connsiteY9" fmla="*/ 2351837 h 2717237"/>
                  <a:gd name="connsiteX10" fmla="*/ 2331864 w 2570331"/>
                  <a:gd name="connsiteY10" fmla="*/ 2580437 h 2717237"/>
                  <a:gd name="connsiteX11" fmla="*/ 2489027 w 2570331"/>
                  <a:gd name="connsiteY11" fmla="*/ 165850 h 2717237"/>
                  <a:gd name="connsiteX12" fmla="*/ 2203277 w 2570331"/>
                  <a:gd name="connsiteY12" fmla="*/ 265862 h 2717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0331" h="2717237">
                    <a:moveTo>
                      <a:pt x="2203277" y="265862"/>
                    </a:moveTo>
                    <a:cubicBezTo>
                      <a:pt x="2036590" y="365874"/>
                      <a:pt x="1698452" y="742112"/>
                      <a:pt x="1488902" y="765925"/>
                    </a:cubicBezTo>
                    <a:cubicBezTo>
                      <a:pt x="1279352" y="789738"/>
                      <a:pt x="1084089" y="434931"/>
                      <a:pt x="945977" y="408737"/>
                    </a:cubicBezTo>
                    <a:cubicBezTo>
                      <a:pt x="807865" y="382543"/>
                      <a:pt x="645939" y="520656"/>
                      <a:pt x="660227" y="608762"/>
                    </a:cubicBezTo>
                    <a:cubicBezTo>
                      <a:pt x="674514" y="696868"/>
                      <a:pt x="988839" y="832600"/>
                      <a:pt x="1031702" y="937375"/>
                    </a:cubicBezTo>
                    <a:cubicBezTo>
                      <a:pt x="1074564" y="1042150"/>
                      <a:pt x="1031702" y="1244556"/>
                      <a:pt x="917402" y="1237412"/>
                    </a:cubicBezTo>
                    <a:cubicBezTo>
                      <a:pt x="803102" y="1230268"/>
                      <a:pt x="429246" y="863556"/>
                      <a:pt x="345902" y="894512"/>
                    </a:cubicBezTo>
                    <a:cubicBezTo>
                      <a:pt x="262558" y="925468"/>
                      <a:pt x="386383" y="1270750"/>
                      <a:pt x="417339" y="1423150"/>
                    </a:cubicBezTo>
                    <a:cubicBezTo>
                      <a:pt x="448295" y="1575550"/>
                      <a:pt x="588789" y="1654131"/>
                      <a:pt x="531639" y="1808912"/>
                    </a:cubicBezTo>
                    <a:cubicBezTo>
                      <a:pt x="474489" y="1963693"/>
                      <a:pt x="-225599" y="2223250"/>
                      <a:pt x="74439" y="2351837"/>
                    </a:cubicBezTo>
                    <a:cubicBezTo>
                      <a:pt x="374476" y="2480425"/>
                      <a:pt x="1929433" y="2944768"/>
                      <a:pt x="2331864" y="2580437"/>
                    </a:cubicBezTo>
                    <a:cubicBezTo>
                      <a:pt x="2734295" y="2216106"/>
                      <a:pt x="2510458" y="546850"/>
                      <a:pt x="2489027" y="165850"/>
                    </a:cubicBezTo>
                    <a:cubicBezTo>
                      <a:pt x="2467596" y="-215150"/>
                      <a:pt x="2369964" y="165850"/>
                      <a:pt x="2203277" y="265862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74945E7-6DC7-6A41-921D-72EA1C9901C5}"/>
                  </a:ext>
                </a:extLst>
              </p:cNvPr>
              <p:cNvSpPr/>
              <p:nvPr/>
            </p:nvSpPr>
            <p:spPr>
              <a:xfrm rot="5400000">
                <a:off x="7167563" y="3052764"/>
                <a:ext cx="2943225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E9092-66CC-A048-B0AE-BB6B74929B2A}"/>
                  </a:ext>
                </a:extLst>
              </p:cNvPr>
              <p:cNvSpPr/>
              <p:nvPr/>
            </p:nvSpPr>
            <p:spPr>
              <a:xfrm>
                <a:off x="5757863" y="4357688"/>
                <a:ext cx="2943225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F60F-4191-FE4A-A719-523615208110}"/>
              </a:ext>
            </a:extLst>
          </p:cNvPr>
          <p:cNvGrpSpPr/>
          <p:nvPr/>
        </p:nvGrpSpPr>
        <p:grpSpPr>
          <a:xfrm>
            <a:off x="4722236" y="1872096"/>
            <a:ext cx="3731429" cy="2973986"/>
            <a:chOff x="5190898" y="1814946"/>
            <a:chExt cx="3731429" cy="29739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8EB87F-5CD0-9B4E-9444-A072F1BA845B}"/>
                </a:ext>
              </a:extLst>
            </p:cNvPr>
            <p:cNvGrpSpPr/>
            <p:nvPr/>
          </p:nvGrpSpPr>
          <p:grpSpPr>
            <a:xfrm>
              <a:off x="5656118" y="1814946"/>
              <a:ext cx="3266209" cy="2479965"/>
              <a:chOff x="876300" y="1828800"/>
              <a:chExt cx="3266209" cy="247996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35618B8-5001-5E45-A44D-3E6526D41184}"/>
                  </a:ext>
                </a:extLst>
              </p:cNvPr>
              <p:cNvGrpSpPr/>
              <p:nvPr/>
            </p:nvGrpSpPr>
            <p:grpSpPr>
              <a:xfrm>
                <a:off x="876300" y="1828800"/>
                <a:ext cx="3266209" cy="2479965"/>
                <a:chOff x="876300" y="1565564"/>
                <a:chExt cx="3266209" cy="2479965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00AE107-4C76-1D44-BF2A-1228841ADE34}"/>
                    </a:ext>
                  </a:extLst>
                </p:cNvPr>
                <p:cNvCxnSpPr/>
                <p:nvPr/>
              </p:nvCxnSpPr>
              <p:spPr>
                <a:xfrm flipV="1">
                  <a:off x="876300" y="1565564"/>
                  <a:ext cx="0" cy="2466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B76959E-66FD-CE42-9721-AF3C0B87B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300" y="4045528"/>
                  <a:ext cx="326620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Cross 66">
                <a:extLst>
                  <a:ext uri="{FF2B5EF4-FFF2-40B4-BE49-F238E27FC236}">
                    <a16:creationId xmlns:a16="http://schemas.microsoft.com/office/drawing/2014/main" id="{1620376E-AFD2-3643-8AF8-EA1ED375677C}"/>
                  </a:ext>
                </a:extLst>
              </p:cNvPr>
              <p:cNvSpPr/>
              <p:nvPr/>
            </p:nvSpPr>
            <p:spPr>
              <a:xfrm>
                <a:off x="3380509" y="33389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7FBD875-7325-E046-AF2B-B4E6534F95DD}"/>
                  </a:ext>
                </a:extLst>
              </p:cNvPr>
              <p:cNvSpPr/>
              <p:nvPr/>
            </p:nvSpPr>
            <p:spPr>
              <a:xfrm>
                <a:off x="1814945" y="305769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F609C8-A39F-4444-B425-D88FC3A579C4}"/>
                  </a:ext>
                </a:extLst>
              </p:cNvPr>
              <p:cNvSpPr/>
              <p:nvPr/>
            </p:nvSpPr>
            <p:spPr>
              <a:xfrm>
                <a:off x="1454727" y="26143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B8C1F3-B2CE-7249-919D-7DC42B7095F7}"/>
                  </a:ext>
                </a:extLst>
              </p:cNvPr>
              <p:cNvSpPr/>
              <p:nvPr/>
            </p:nvSpPr>
            <p:spPr>
              <a:xfrm>
                <a:off x="1122218" y="379199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886C0B-636E-9E45-A5A7-C0663CA5B1FE}"/>
                  </a:ext>
                </a:extLst>
              </p:cNvPr>
              <p:cNvSpPr/>
              <p:nvPr/>
            </p:nvSpPr>
            <p:spPr>
              <a:xfrm>
                <a:off x="2272145" y="2157153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B4F379-D67E-C446-BC38-2D03FEE00365}"/>
                  </a:ext>
                </a:extLst>
              </p:cNvPr>
              <p:cNvSpPr/>
              <p:nvPr/>
            </p:nvSpPr>
            <p:spPr>
              <a:xfrm>
                <a:off x="2438399" y="29191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5BD98A0-EA7D-4641-B37E-C26BA7658251}"/>
                  </a:ext>
                </a:extLst>
              </p:cNvPr>
              <p:cNvSpPr/>
              <p:nvPr/>
            </p:nvSpPr>
            <p:spPr>
              <a:xfrm>
                <a:off x="1842654" y="379198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3DFC424-4E70-924F-8E2A-98B9E26011CA}"/>
                  </a:ext>
                </a:extLst>
              </p:cNvPr>
              <p:cNvSpPr/>
              <p:nvPr/>
            </p:nvSpPr>
            <p:spPr>
              <a:xfrm>
                <a:off x="3061854" y="254508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AA4ADB-53CA-6B43-B752-B11FEEB4785C}"/>
                  </a:ext>
                </a:extLst>
              </p:cNvPr>
              <p:cNvSpPr/>
              <p:nvPr/>
            </p:nvSpPr>
            <p:spPr>
              <a:xfrm>
                <a:off x="2438400" y="345948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83BDE55-CA3B-EE4E-99C0-B4ACCE66A176}"/>
                  </a:ext>
                </a:extLst>
              </p:cNvPr>
              <p:cNvSpPr/>
              <p:nvPr/>
            </p:nvSpPr>
            <p:spPr>
              <a:xfrm>
                <a:off x="1177636" y="31131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722C8F5-DBD2-3445-BF6F-571A6FCECA11}"/>
                  </a:ext>
                </a:extLst>
              </p:cNvPr>
              <p:cNvSpPr/>
              <p:nvPr/>
            </p:nvSpPr>
            <p:spPr>
              <a:xfrm>
                <a:off x="1330036" y="21987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DDB0223-6B14-2045-B8A5-7EA5C30CA37B}"/>
                  </a:ext>
                </a:extLst>
              </p:cNvPr>
              <p:cNvSpPr/>
              <p:nvPr/>
            </p:nvSpPr>
            <p:spPr>
              <a:xfrm>
                <a:off x="2092036" y="251737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BE8F65C7-C897-6D45-B261-CE52C3049D45}"/>
                  </a:ext>
                </a:extLst>
              </p:cNvPr>
              <p:cNvSpPr/>
              <p:nvPr/>
            </p:nvSpPr>
            <p:spPr>
              <a:xfrm>
                <a:off x="3020291" y="3588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0052223C-A508-DC43-80B4-B8D580780F8E}"/>
                  </a:ext>
                </a:extLst>
              </p:cNvPr>
              <p:cNvSpPr/>
              <p:nvPr/>
            </p:nvSpPr>
            <p:spPr>
              <a:xfrm>
                <a:off x="2812473" y="3200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A6338EB0-DCF8-7B46-A074-F8990A9AC7FF}"/>
                  </a:ext>
                </a:extLst>
              </p:cNvPr>
              <p:cNvSpPr/>
              <p:nvPr/>
            </p:nvSpPr>
            <p:spPr>
              <a:xfrm>
                <a:off x="3366655" y="2826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ross 81">
                <a:extLst>
                  <a:ext uri="{FF2B5EF4-FFF2-40B4-BE49-F238E27FC236}">
                    <a16:creationId xmlns:a16="http://schemas.microsoft.com/office/drawing/2014/main" id="{333414EB-4B64-FB46-A3D8-2483B1B28836}"/>
                  </a:ext>
                </a:extLst>
              </p:cNvPr>
              <p:cNvSpPr/>
              <p:nvPr/>
            </p:nvSpPr>
            <p:spPr>
              <a:xfrm>
                <a:off x="2646218" y="38238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94F5472F-EBB8-564F-AD97-89D4FF939D60}"/>
                  </a:ext>
                </a:extLst>
              </p:cNvPr>
              <p:cNvSpPr/>
              <p:nvPr/>
            </p:nvSpPr>
            <p:spPr>
              <a:xfrm>
                <a:off x="3394364" y="3962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8AF92E3-4B5C-2342-8759-DB1173E12D1F}"/>
                  </a:ext>
                </a:extLst>
              </p:cNvPr>
              <p:cNvSpPr/>
              <p:nvPr/>
            </p:nvSpPr>
            <p:spPr>
              <a:xfrm>
                <a:off x="2189018" y="30479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B85708FD-338B-E645-87F9-3EE107FD44D0}"/>
                  </a:ext>
                </a:extLst>
              </p:cNvPr>
              <p:cNvSpPr/>
              <p:nvPr/>
            </p:nvSpPr>
            <p:spPr>
              <a:xfrm>
                <a:off x="3740727" y="37961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BD748522-6CA1-744D-8295-5D64ACF02CB2}"/>
                  </a:ext>
                </a:extLst>
              </p:cNvPr>
              <p:cNvSpPr/>
              <p:nvPr/>
            </p:nvSpPr>
            <p:spPr>
              <a:xfrm>
                <a:off x="3006436" y="288174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ross 86">
                <a:extLst>
                  <a:ext uri="{FF2B5EF4-FFF2-40B4-BE49-F238E27FC236}">
                    <a16:creationId xmlns:a16="http://schemas.microsoft.com/office/drawing/2014/main" id="{A164C52C-3EBD-2240-B1CB-EF1D5B8D31BA}"/>
                  </a:ext>
                </a:extLst>
              </p:cNvPr>
              <p:cNvSpPr/>
              <p:nvPr/>
            </p:nvSpPr>
            <p:spPr>
              <a:xfrm>
                <a:off x="2646218" y="252152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09AF293F-0230-AE46-82A0-764F284E691B}"/>
                  </a:ext>
                </a:extLst>
              </p:cNvPr>
              <p:cNvSpPr/>
              <p:nvPr/>
            </p:nvSpPr>
            <p:spPr>
              <a:xfrm>
                <a:off x="2258291" y="39623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FB3D1954-F1B5-B64F-8053-97AB7921E200}"/>
                  </a:ext>
                </a:extLst>
              </p:cNvPr>
              <p:cNvSpPr/>
              <p:nvPr/>
            </p:nvSpPr>
            <p:spPr>
              <a:xfrm>
                <a:off x="3449782" y="36714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ross 89">
                <a:extLst>
                  <a:ext uri="{FF2B5EF4-FFF2-40B4-BE49-F238E27FC236}">
                    <a16:creationId xmlns:a16="http://schemas.microsoft.com/office/drawing/2014/main" id="{972D54BB-F2EA-E248-9C6F-8E3C50A4F8DE}"/>
                  </a:ext>
                </a:extLst>
              </p:cNvPr>
              <p:cNvSpPr/>
              <p:nvPr/>
            </p:nvSpPr>
            <p:spPr>
              <a:xfrm>
                <a:off x="3657600" y="35190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ED521A-38B0-1844-BF25-B732C1B01CB2}"/>
                </a:ext>
              </a:extLst>
            </p:cNvPr>
            <p:cNvSpPr txBox="1"/>
            <p:nvPr/>
          </p:nvSpPr>
          <p:spPr>
            <a:xfrm>
              <a:off x="6899564" y="4419600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6EFAFF-2B04-CD43-8B8C-180F06E7E8DF}"/>
                </a:ext>
              </a:extLst>
            </p:cNvPr>
            <p:cNvSpPr txBox="1"/>
            <p:nvPr/>
          </p:nvSpPr>
          <p:spPr>
            <a:xfrm rot="16200000">
              <a:off x="5043055" y="2826328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78123"/>
              </p:ext>
            </p:extLst>
          </p:nvPr>
        </p:nvGraphicFramePr>
        <p:xfrm>
          <a:off x="8820152" y="1300838"/>
          <a:ext cx="3243261" cy="338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173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3916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39039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7509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7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53115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8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13"/>
                  </a:ext>
                </a:extLst>
              </a:tr>
            </a:tbl>
          </a:graphicData>
        </a:graphic>
      </p:graphicFrame>
      <p:sp>
        <p:nvSpPr>
          <p:cNvPr id="97" name="Rectangle 96">
            <a:extLst>
              <a:ext uri="{FF2B5EF4-FFF2-40B4-BE49-F238E27FC236}">
                <a16:creationId xmlns:a16="http://schemas.microsoft.com/office/drawing/2014/main" id="{0647B543-BC1D-4B4B-9C4A-27E158C4B14C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8" name="ZoneTexte 10">
            <a:extLst>
              <a:ext uri="{FF2B5EF4-FFF2-40B4-BE49-F238E27FC236}">
                <a16:creationId xmlns:a16="http://schemas.microsoft.com/office/drawing/2014/main" id="{44B93B99-95DF-4746-9650-FA40C23AB5A5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34093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33C45-3991-9243-89A1-F49CEC26F719}"/>
              </a:ext>
            </a:extLst>
          </p:cNvPr>
          <p:cNvGrpSpPr/>
          <p:nvPr/>
        </p:nvGrpSpPr>
        <p:grpSpPr>
          <a:xfrm>
            <a:off x="4722236" y="1809751"/>
            <a:ext cx="4145540" cy="3036331"/>
            <a:chOff x="4722236" y="1809751"/>
            <a:chExt cx="4145540" cy="303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9AACF3-3A67-084B-92C1-2149FB50D1BF}"/>
                </a:ext>
              </a:extLst>
            </p:cNvPr>
            <p:cNvGrpSpPr/>
            <p:nvPr/>
          </p:nvGrpSpPr>
          <p:grpSpPr>
            <a:xfrm>
              <a:off x="5186363" y="1809751"/>
              <a:ext cx="3681413" cy="3005137"/>
              <a:chOff x="5186363" y="1809751"/>
              <a:chExt cx="3681413" cy="300513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18363D-AD94-E34A-8F68-74EC806CE55C}"/>
                  </a:ext>
                </a:extLst>
              </p:cNvPr>
              <p:cNvSpPr/>
              <p:nvPr/>
            </p:nvSpPr>
            <p:spPr>
              <a:xfrm>
                <a:off x="5186363" y="1900238"/>
                <a:ext cx="3214687" cy="24574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A078CC-416F-514E-8002-CBC54666649A}"/>
                  </a:ext>
                </a:extLst>
              </p:cNvPr>
              <p:cNvGrpSpPr/>
              <p:nvPr/>
            </p:nvGrpSpPr>
            <p:grpSpPr>
              <a:xfrm>
                <a:off x="5757863" y="1809751"/>
                <a:ext cx="3109913" cy="3005137"/>
                <a:chOff x="5757863" y="1809751"/>
                <a:chExt cx="3109913" cy="3005137"/>
              </a:xfrm>
            </p:grpSpPr>
            <p:sp>
              <p:nvSpPr>
                <p:cNvPr id="4" name="Freeform 3">
                  <a:extLst>
                    <a:ext uri="{FF2B5EF4-FFF2-40B4-BE49-F238E27FC236}">
                      <a16:creationId xmlns:a16="http://schemas.microsoft.com/office/drawing/2014/main" id="{6F71B023-6C5E-4A44-8016-77CBD888B353}"/>
                    </a:ext>
                  </a:extLst>
                </p:cNvPr>
                <p:cNvSpPr/>
                <p:nvPr/>
              </p:nvSpPr>
              <p:spPr>
                <a:xfrm>
                  <a:off x="6126336" y="2020138"/>
                  <a:ext cx="2570331" cy="2717237"/>
                </a:xfrm>
                <a:custGeom>
                  <a:avLst/>
                  <a:gdLst>
                    <a:gd name="connsiteX0" fmla="*/ 2203277 w 2570331"/>
                    <a:gd name="connsiteY0" fmla="*/ 265862 h 2717237"/>
                    <a:gd name="connsiteX1" fmla="*/ 1488902 w 2570331"/>
                    <a:gd name="connsiteY1" fmla="*/ 765925 h 2717237"/>
                    <a:gd name="connsiteX2" fmla="*/ 945977 w 2570331"/>
                    <a:gd name="connsiteY2" fmla="*/ 408737 h 2717237"/>
                    <a:gd name="connsiteX3" fmla="*/ 660227 w 2570331"/>
                    <a:gd name="connsiteY3" fmla="*/ 608762 h 2717237"/>
                    <a:gd name="connsiteX4" fmla="*/ 1031702 w 2570331"/>
                    <a:gd name="connsiteY4" fmla="*/ 937375 h 2717237"/>
                    <a:gd name="connsiteX5" fmla="*/ 917402 w 2570331"/>
                    <a:gd name="connsiteY5" fmla="*/ 1237412 h 2717237"/>
                    <a:gd name="connsiteX6" fmla="*/ 345902 w 2570331"/>
                    <a:gd name="connsiteY6" fmla="*/ 894512 h 2717237"/>
                    <a:gd name="connsiteX7" fmla="*/ 417339 w 2570331"/>
                    <a:gd name="connsiteY7" fmla="*/ 1423150 h 2717237"/>
                    <a:gd name="connsiteX8" fmla="*/ 531639 w 2570331"/>
                    <a:gd name="connsiteY8" fmla="*/ 1808912 h 2717237"/>
                    <a:gd name="connsiteX9" fmla="*/ 74439 w 2570331"/>
                    <a:gd name="connsiteY9" fmla="*/ 2351837 h 2717237"/>
                    <a:gd name="connsiteX10" fmla="*/ 2331864 w 2570331"/>
                    <a:gd name="connsiteY10" fmla="*/ 2580437 h 2717237"/>
                    <a:gd name="connsiteX11" fmla="*/ 2489027 w 2570331"/>
                    <a:gd name="connsiteY11" fmla="*/ 165850 h 2717237"/>
                    <a:gd name="connsiteX12" fmla="*/ 2203277 w 2570331"/>
                    <a:gd name="connsiteY12" fmla="*/ 265862 h 2717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70331" h="2717237">
                      <a:moveTo>
                        <a:pt x="2203277" y="265862"/>
                      </a:moveTo>
                      <a:cubicBezTo>
                        <a:pt x="2036590" y="365874"/>
                        <a:pt x="1698452" y="742112"/>
                        <a:pt x="1488902" y="765925"/>
                      </a:cubicBezTo>
                      <a:cubicBezTo>
                        <a:pt x="1279352" y="789738"/>
                        <a:pt x="1084089" y="434931"/>
                        <a:pt x="945977" y="408737"/>
                      </a:cubicBezTo>
                      <a:cubicBezTo>
                        <a:pt x="807865" y="382543"/>
                        <a:pt x="645939" y="520656"/>
                        <a:pt x="660227" y="608762"/>
                      </a:cubicBezTo>
                      <a:cubicBezTo>
                        <a:pt x="674514" y="696868"/>
                        <a:pt x="988839" y="832600"/>
                        <a:pt x="1031702" y="937375"/>
                      </a:cubicBezTo>
                      <a:cubicBezTo>
                        <a:pt x="1074564" y="1042150"/>
                        <a:pt x="1031702" y="1244556"/>
                        <a:pt x="917402" y="1237412"/>
                      </a:cubicBezTo>
                      <a:cubicBezTo>
                        <a:pt x="803102" y="1230268"/>
                        <a:pt x="429246" y="863556"/>
                        <a:pt x="345902" y="894512"/>
                      </a:cubicBezTo>
                      <a:cubicBezTo>
                        <a:pt x="262558" y="925468"/>
                        <a:pt x="386383" y="1270750"/>
                        <a:pt x="417339" y="1423150"/>
                      </a:cubicBezTo>
                      <a:cubicBezTo>
                        <a:pt x="448295" y="1575550"/>
                        <a:pt x="588789" y="1654131"/>
                        <a:pt x="531639" y="1808912"/>
                      </a:cubicBezTo>
                      <a:cubicBezTo>
                        <a:pt x="474489" y="1963693"/>
                        <a:pt x="-225599" y="2223250"/>
                        <a:pt x="74439" y="2351837"/>
                      </a:cubicBezTo>
                      <a:cubicBezTo>
                        <a:pt x="374476" y="2480425"/>
                        <a:pt x="1929433" y="2944768"/>
                        <a:pt x="2331864" y="2580437"/>
                      </a:cubicBezTo>
                      <a:cubicBezTo>
                        <a:pt x="2734295" y="2216106"/>
                        <a:pt x="2510458" y="546850"/>
                        <a:pt x="2489027" y="165850"/>
                      </a:cubicBezTo>
                      <a:cubicBezTo>
                        <a:pt x="2467596" y="-215150"/>
                        <a:pt x="2369964" y="165850"/>
                        <a:pt x="2203277" y="265862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74945E7-6DC7-6A41-921D-72EA1C9901C5}"/>
                    </a:ext>
                  </a:extLst>
                </p:cNvPr>
                <p:cNvSpPr/>
                <p:nvPr/>
              </p:nvSpPr>
              <p:spPr>
                <a:xfrm rot="5400000">
                  <a:off x="7167563" y="3052764"/>
                  <a:ext cx="2943225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7EE9092-66CC-A048-B0AE-BB6B74929B2A}"/>
                    </a:ext>
                  </a:extLst>
                </p:cNvPr>
                <p:cNvSpPr/>
                <p:nvPr/>
              </p:nvSpPr>
              <p:spPr>
                <a:xfrm>
                  <a:off x="5757863" y="4357688"/>
                  <a:ext cx="2943225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2ADF60F-4191-FE4A-A719-523615208110}"/>
                </a:ext>
              </a:extLst>
            </p:cNvPr>
            <p:cNvGrpSpPr/>
            <p:nvPr/>
          </p:nvGrpSpPr>
          <p:grpSpPr>
            <a:xfrm>
              <a:off x="4722236" y="1872096"/>
              <a:ext cx="3731429" cy="2973986"/>
              <a:chOff x="5190898" y="1814946"/>
              <a:chExt cx="3731429" cy="297398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8EB87F-5CD0-9B4E-9444-A072F1BA845B}"/>
                  </a:ext>
                </a:extLst>
              </p:cNvPr>
              <p:cNvGrpSpPr/>
              <p:nvPr/>
            </p:nvGrpSpPr>
            <p:grpSpPr>
              <a:xfrm>
                <a:off x="5656118" y="1814946"/>
                <a:ext cx="3266209" cy="2479965"/>
                <a:chOff x="876300" y="1828800"/>
                <a:chExt cx="3266209" cy="2479965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35618B8-5001-5E45-A44D-3E6526D41184}"/>
                    </a:ext>
                  </a:extLst>
                </p:cNvPr>
                <p:cNvGrpSpPr/>
                <p:nvPr/>
              </p:nvGrpSpPr>
              <p:grpSpPr>
                <a:xfrm>
                  <a:off x="876300" y="1828800"/>
                  <a:ext cx="3266209" cy="2479965"/>
                  <a:chOff x="876300" y="1565564"/>
                  <a:chExt cx="3266209" cy="2479965"/>
                </a:xfrm>
              </p:grpSpPr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A00AE107-4C76-1D44-BF2A-1228841ADE3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76300" y="1565564"/>
                    <a:ext cx="0" cy="24661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7B76959E-66FD-CE42-9721-AF3C0B87B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6300" y="4045528"/>
                    <a:ext cx="3266209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Cross 66">
                  <a:extLst>
                    <a:ext uri="{FF2B5EF4-FFF2-40B4-BE49-F238E27FC236}">
                      <a16:creationId xmlns:a16="http://schemas.microsoft.com/office/drawing/2014/main" id="{1620376E-AFD2-3643-8AF8-EA1ED375677C}"/>
                    </a:ext>
                  </a:extLst>
                </p:cNvPr>
                <p:cNvSpPr/>
                <p:nvPr/>
              </p:nvSpPr>
              <p:spPr>
                <a:xfrm>
                  <a:off x="3380509" y="333894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7FBD875-7325-E046-AF2B-B4E6534F95DD}"/>
                    </a:ext>
                  </a:extLst>
                </p:cNvPr>
                <p:cNvSpPr/>
                <p:nvPr/>
              </p:nvSpPr>
              <p:spPr>
                <a:xfrm>
                  <a:off x="1814945" y="3057699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2F609C8-A39F-4444-B425-D88FC3A579C4}"/>
                    </a:ext>
                  </a:extLst>
                </p:cNvPr>
                <p:cNvSpPr/>
                <p:nvPr/>
              </p:nvSpPr>
              <p:spPr>
                <a:xfrm>
                  <a:off x="1454727" y="2614354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7B8C1F3-B2CE-7249-919D-7DC42B7095F7}"/>
                    </a:ext>
                  </a:extLst>
                </p:cNvPr>
                <p:cNvSpPr/>
                <p:nvPr/>
              </p:nvSpPr>
              <p:spPr>
                <a:xfrm>
                  <a:off x="1122218" y="3791990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5886C0B-636E-9E45-A5A7-C0663CA5B1FE}"/>
                    </a:ext>
                  </a:extLst>
                </p:cNvPr>
                <p:cNvSpPr/>
                <p:nvPr/>
              </p:nvSpPr>
              <p:spPr>
                <a:xfrm>
                  <a:off x="2272145" y="2157153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A5B4F379-D67E-C446-BC38-2D03FEE00365}"/>
                    </a:ext>
                  </a:extLst>
                </p:cNvPr>
                <p:cNvSpPr/>
                <p:nvPr/>
              </p:nvSpPr>
              <p:spPr>
                <a:xfrm>
                  <a:off x="2438399" y="2919154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5BD98A0-EA7D-4641-B37E-C26BA7658251}"/>
                    </a:ext>
                  </a:extLst>
                </p:cNvPr>
                <p:cNvSpPr/>
                <p:nvPr/>
              </p:nvSpPr>
              <p:spPr>
                <a:xfrm>
                  <a:off x="1842654" y="3791989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3DFC424-4E70-924F-8E2A-98B9E26011CA}"/>
                    </a:ext>
                  </a:extLst>
                </p:cNvPr>
                <p:cNvSpPr/>
                <p:nvPr/>
              </p:nvSpPr>
              <p:spPr>
                <a:xfrm>
                  <a:off x="3061854" y="2545080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3AA4ADB-53CA-6B43-B752-B11FEEB4785C}"/>
                    </a:ext>
                  </a:extLst>
                </p:cNvPr>
                <p:cNvSpPr/>
                <p:nvPr/>
              </p:nvSpPr>
              <p:spPr>
                <a:xfrm>
                  <a:off x="2438400" y="3459481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83BDE55-CA3B-EE4E-99C0-B4ACCE66A176}"/>
                    </a:ext>
                  </a:extLst>
                </p:cNvPr>
                <p:cNvSpPr/>
                <p:nvPr/>
              </p:nvSpPr>
              <p:spPr>
                <a:xfrm>
                  <a:off x="1177636" y="3113117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722C8F5-DBD2-3445-BF6F-571A6FCECA11}"/>
                    </a:ext>
                  </a:extLst>
                </p:cNvPr>
                <p:cNvSpPr/>
                <p:nvPr/>
              </p:nvSpPr>
              <p:spPr>
                <a:xfrm>
                  <a:off x="1330036" y="2198717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DDB0223-6B14-2045-B8A5-7EA5C30CA37B}"/>
                    </a:ext>
                  </a:extLst>
                </p:cNvPr>
                <p:cNvSpPr/>
                <p:nvPr/>
              </p:nvSpPr>
              <p:spPr>
                <a:xfrm>
                  <a:off x="2092036" y="2517371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Cross 78">
                  <a:extLst>
                    <a:ext uri="{FF2B5EF4-FFF2-40B4-BE49-F238E27FC236}">
                      <a16:creationId xmlns:a16="http://schemas.microsoft.com/office/drawing/2014/main" id="{BE8F65C7-C897-6D45-B261-CE52C3049D45}"/>
                    </a:ext>
                  </a:extLst>
                </p:cNvPr>
                <p:cNvSpPr/>
                <p:nvPr/>
              </p:nvSpPr>
              <p:spPr>
                <a:xfrm>
                  <a:off x="3020291" y="3588327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Cross 79">
                  <a:extLst>
                    <a:ext uri="{FF2B5EF4-FFF2-40B4-BE49-F238E27FC236}">
                      <a16:creationId xmlns:a16="http://schemas.microsoft.com/office/drawing/2014/main" id="{0052223C-A508-DC43-80B4-B8D580780F8E}"/>
                    </a:ext>
                  </a:extLst>
                </p:cNvPr>
                <p:cNvSpPr/>
                <p:nvPr/>
              </p:nvSpPr>
              <p:spPr>
                <a:xfrm>
                  <a:off x="2812473" y="3200400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Cross 80">
                  <a:extLst>
                    <a:ext uri="{FF2B5EF4-FFF2-40B4-BE49-F238E27FC236}">
                      <a16:creationId xmlns:a16="http://schemas.microsoft.com/office/drawing/2014/main" id="{A6338EB0-DCF8-7B46-A074-F8990A9AC7FF}"/>
                    </a:ext>
                  </a:extLst>
                </p:cNvPr>
                <p:cNvSpPr/>
                <p:nvPr/>
              </p:nvSpPr>
              <p:spPr>
                <a:xfrm>
                  <a:off x="3366655" y="2826327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Cross 81">
                  <a:extLst>
                    <a:ext uri="{FF2B5EF4-FFF2-40B4-BE49-F238E27FC236}">
                      <a16:creationId xmlns:a16="http://schemas.microsoft.com/office/drawing/2014/main" id="{333414EB-4B64-FB46-A3D8-2483B1B28836}"/>
                    </a:ext>
                  </a:extLst>
                </p:cNvPr>
                <p:cNvSpPr/>
                <p:nvPr/>
              </p:nvSpPr>
              <p:spPr>
                <a:xfrm>
                  <a:off x="2646218" y="38238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Cross 82">
                  <a:extLst>
                    <a:ext uri="{FF2B5EF4-FFF2-40B4-BE49-F238E27FC236}">
                      <a16:creationId xmlns:a16="http://schemas.microsoft.com/office/drawing/2014/main" id="{94F5472F-EBB8-564F-AD97-89D4FF939D60}"/>
                    </a:ext>
                  </a:extLst>
                </p:cNvPr>
                <p:cNvSpPr/>
                <p:nvPr/>
              </p:nvSpPr>
              <p:spPr>
                <a:xfrm>
                  <a:off x="3394364" y="3962400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Cross 83">
                  <a:extLst>
                    <a:ext uri="{FF2B5EF4-FFF2-40B4-BE49-F238E27FC236}">
                      <a16:creationId xmlns:a16="http://schemas.microsoft.com/office/drawing/2014/main" id="{18AF92E3-4B5C-2342-8759-DB1173E12D1F}"/>
                    </a:ext>
                  </a:extLst>
                </p:cNvPr>
                <p:cNvSpPr/>
                <p:nvPr/>
              </p:nvSpPr>
              <p:spPr>
                <a:xfrm>
                  <a:off x="2189018" y="3047999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Cross 84">
                  <a:extLst>
                    <a:ext uri="{FF2B5EF4-FFF2-40B4-BE49-F238E27FC236}">
                      <a16:creationId xmlns:a16="http://schemas.microsoft.com/office/drawing/2014/main" id="{B85708FD-338B-E645-87F9-3EE107FD44D0}"/>
                    </a:ext>
                  </a:extLst>
                </p:cNvPr>
                <p:cNvSpPr/>
                <p:nvPr/>
              </p:nvSpPr>
              <p:spPr>
                <a:xfrm>
                  <a:off x="3740727" y="379614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Cross 85">
                  <a:extLst>
                    <a:ext uri="{FF2B5EF4-FFF2-40B4-BE49-F238E27FC236}">
                      <a16:creationId xmlns:a16="http://schemas.microsoft.com/office/drawing/2014/main" id="{BD748522-6CA1-744D-8295-5D64ACF02CB2}"/>
                    </a:ext>
                  </a:extLst>
                </p:cNvPr>
                <p:cNvSpPr/>
                <p:nvPr/>
              </p:nvSpPr>
              <p:spPr>
                <a:xfrm>
                  <a:off x="3006436" y="288174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Cross 86">
                  <a:extLst>
                    <a:ext uri="{FF2B5EF4-FFF2-40B4-BE49-F238E27FC236}">
                      <a16:creationId xmlns:a16="http://schemas.microsoft.com/office/drawing/2014/main" id="{A164C52C-3EBD-2240-B1CB-EF1D5B8D31BA}"/>
                    </a:ext>
                  </a:extLst>
                </p:cNvPr>
                <p:cNvSpPr/>
                <p:nvPr/>
              </p:nvSpPr>
              <p:spPr>
                <a:xfrm>
                  <a:off x="2646218" y="252152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Cross 87">
                  <a:extLst>
                    <a:ext uri="{FF2B5EF4-FFF2-40B4-BE49-F238E27FC236}">
                      <a16:creationId xmlns:a16="http://schemas.microsoft.com/office/drawing/2014/main" id="{09AF293F-0230-AE46-82A0-764F284E691B}"/>
                    </a:ext>
                  </a:extLst>
                </p:cNvPr>
                <p:cNvSpPr/>
                <p:nvPr/>
              </p:nvSpPr>
              <p:spPr>
                <a:xfrm>
                  <a:off x="2258291" y="3962399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Cross 88">
                  <a:extLst>
                    <a:ext uri="{FF2B5EF4-FFF2-40B4-BE49-F238E27FC236}">
                      <a16:creationId xmlns:a16="http://schemas.microsoft.com/office/drawing/2014/main" id="{FB3D1954-F1B5-B64F-8053-97AB7921E200}"/>
                    </a:ext>
                  </a:extLst>
                </p:cNvPr>
                <p:cNvSpPr/>
                <p:nvPr/>
              </p:nvSpPr>
              <p:spPr>
                <a:xfrm>
                  <a:off x="3449782" y="36714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Cross 89">
                  <a:extLst>
                    <a:ext uri="{FF2B5EF4-FFF2-40B4-BE49-F238E27FC236}">
                      <a16:creationId xmlns:a16="http://schemas.microsoft.com/office/drawing/2014/main" id="{972D54BB-F2EA-E248-9C6F-8E3C50A4F8DE}"/>
                    </a:ext>
                  </a:extLst>
                </p:cNvPr>
                <p:cNvSpPr/>
                <p:nvPr/>
              </p:nvSpPr>
              <p:spPr>
                <a:xfrm>
                  <a:off x="3657600" y="35190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ED521A-38B0-1844-BF25-B732C1B01CB2}"/>
                  </a:ext>
                </a:extLst>
              </p:cNvPr>
              <p:cNvSpPr txBox="1"/>
              <p:nvPr/>
            </p:nvSpPr>
            <p:spPr>
              <a:xfrm>
                <a:off x="6899564" y="4419600"/>
                <a:ext cx="665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X[1]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6EFAFF-2B04-CD43-8B8C-180F06E7E8DF}"/>
                  </a:ext>
                </a:extLst>
              </p:cNvPr>
              <p:cNvSpPr txBox="1"/>
              <p:nvPr/>
            </p:nvSpPr>
            <p:spPr>
              <a:xfrm rot="16200000">
                <a:off x="5043055" y="2826328"/>
                <a:ext cx="665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X[2]</a:t>
                </a:r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/>
        </p:nvGraphicFramePr>
        <p:xfrm>
          <a:off x="8820152" y="1300838"/>
          <a:ext cx="3243261" cy="338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173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3916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39039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7509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7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53115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8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8DB073-8443-2541-884A-60CD45E12F2A}"/>
              </a:ext>
            </a:extLst>
          </p:cNvPr>
          <p:cNvSpPr/>
          <p:nvPr/>
        </p:nvSpPr>
        <p:spPr>
          <a:xfrm>
            <a:off x="2943225" y="5295900"/>
            <a:ext cx="4500562" cy="7334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often, overfitting is associated with very large estimated coefficients w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F4DF116-930E-3241-B018-08B2628DA882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8" name="ZoneTexte 10">
            <a:extLst>
              <a:ext uri="{FF2B5EF4-FFF2-40B4-BE49-F238E27FC236}">
                <a16:creationId xmlns:a16="http://schemas.microsoft.com/office/drawing/2014/main" id="{C4D8BDFE-A4F4-7042-B354-DE70AAA90B73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01018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3ECCD-90E3-2D4C-BC21-36EBDF8405BD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6A5FC-04D6-8E4A-BC63-7330EF35B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3C2FA-A5BF-B749-9482-380EFB6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8F86A1-F7BF-F14C-9D68-50364AD0905D}"/>
              </a:ext>
            </a:extLst>
          </p:cNvPr>
          <p:cNvSpPr txBox="1"/>
          <p:nvPr/>
        </p:nvSpPr>
        <p:spPr>
          <a:xfrm rot="16200000">
            <a:off x="81838" y="2462183"/>
            <a:ext cx="7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E763F-0D4C-C54E-A41B-12C2BF3F128C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7B21DDF-A4D7-E747-920A-A9398C9DB9C9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422B84-CEB1-074C-98D8-8986AC2236A4}"/>
              </a:ext>
            </a:extLst>
          </p:cNvPr>
          <p:cNvSpPr/>
          <p:nvPr/>
        </p:nvSpPr>
        <p:spPr>
          <a:xfrm>
            <a:off x="684811" y="1493652"/>
            <a:ext cx="4746171" cy="1614049"/>
          </a:xfrm>
          <a:custGeom>
            <a:avLst/>
            <a:gdLst>
              <a:gd name="connsiteX0" fmla="*/ 0 w 5283200"/>
              <a:gd name="connsiteY0" fmla="*/ 319314 h 1614049"/>
              <a:gd name="connsiteX1" fmla="*/ 2235200 w 5283200"/>
              <a:gd name="connsiteY1" fmla="*/ 1611086 h 1614049"/>
              <a:gd name="connsiteX2" fmla="*/ 5283200 w 5283200"/>
              <a:gd name="connsiteY2" fmla="*/ 0 h 161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0" h="1614049">
                <a:moveTo>
                  <a:pt x="0" y="319314"/>
                </a:moveTo>
                <a:cubicBezTo>
                  <a:pt x="677333" y="991809"/>
                  <a:pt x="1354667" y="1664305"/>
                  <a:pt x="2235200" y="1611086"/>
                </a:cubicBezTo>
                <a:cubicBezTo>
                  <a:pt x="3115733" y="1557867"/>
                  <a:pt x="4199466" y="778933"/>
                  <a:pt x="528320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BFAFC-F051-A24C-9FF4-A07E868DB253}"/>
              </a:ext>
            </a:extLst>
          </p:cNvPr>
          <p:cNvSpPr txBox="1"/>
          <p:nvPr/>
        </p:nvSpPr>
        <p:spPr>
          <a:xfrm>
            <a:off x="5515429" y="3976914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88E9C7-7A26-534E-909F-4DB407C1B3FE}"/>
              </a:ext>
            </a:extLst>
          </p:cNvPr>
          <p:cNvSpPr txBox="1"/>
          <p:nvPr/>
        </p:nvSpPr>
        <p:spPr>
          <a:xfrm>
            <a:off x="5537200" y="124097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C2D04-8940-D841-8C05-C5FB45BCF278}"/>
              </a:ext>
            </a:extLst>
          </p:cNvPr>
          <p:cNvSpPr txBox="1"/>
          <p:nvPr/>
        </p:nvSpPr>
        <p:spPr>
          <a:xfrm>
            <a:off x="7474858" y="1944914"/>
            <a:ext cx="4064000" cy="178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Overfitting </a:t>
            </a:r>
            <a:r>
              <a:rPr lang="en-US" sz="2000" b="1" dirty="0"/>
              <a:t>if:</a:t>
            </a:r>
          </a:p>
          <a:p>
            <a:r>
              <a:rPr lang="en-US" dirty="0"/>
              <a:t>There exist a model with estimated parameters w’ such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error (w) &lt; training error (w’)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error (w) &gt; test error (w’)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2075-9925-824D-A0D8-E1069C67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3" y="4760347"/>
            <a:ext cx="1519372" cy="1243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9A259-5695-8E40-8E2F-B8371043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4772025"/>
            <a:ext cx="1766932" cy="13319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FD3F2D-2714-8642-999C-FB18DF8C0EA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79AEC06B-3CD2-1F48-AC15-DFE1B3FBD230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66618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6E371-E928-E140-B940-B31EA38F2EA4}"/>
              </a:ext>
            </a:extLst>
          </p:cNvPr>
          <p:cNvSpPr txBox="1"/>
          <p:nvPr/>
        </p:nvSpPr>
        <p:spPr>
          <a:xfrm>
            <a:off x="1214438" y="1185863"/>
            <a:ext cx="877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Logistic regression, overfitting leads to over confident predictions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43DE8C-B14E-0C40-87B0-CFD4C5AC83A2}"/>
              </a:ext>
            </a:extLst>
          </p:cNvPr>
          <p:cNvCxnSpPr/>
          <p:nvPr/>
        </p:nvCxnSpPr>
        <p:spPr>
          <a:xfrm>
            <a:off x="1181100" y="24903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088DC1-69D0-8247-83E5-502E90CD78E1}"/>
              </a:ext>
            </a:extLst>
          </p:cNvPr>
          <p:cNvSpPr txBox="1"/>
          <p:nvPr/>
        </p:nvSpPr>
        <p:spPr>
          <a:xfrm>
            <a:off x="876300" y="2675227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F323D-C5A9-1642-929F-993ED642B16C}"/>
              </a:ext>
            </a:extLst>
          </p:cNvPr>
          <p:cNvSpPr txBox="1"/>
          <p:nvPr/>
        </p:nvSpPr>
        <p:spPr>
          <a:xfrm>
            <a:off x="8149936" y="25873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A77FB2-060C-0540-AD0D-7A1F020A6C9A}"/>
              </a:ext>
            </a:extLst>
          </p:cNvPr>
          <p:cNvSpPr txBox="1"/>
          <p:nvPr/>
        </p:nvSpPr>
        <p:spPr>
          <a:xfrm>
            <a:off x="2580410" y="20054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8462E1-1078-D54B-B72B-4D99A406D805}"/>
              </a:ext>
            </a:extLst>
          </p:cNvPr>
          <p:cNvSpPr txBox="1"/>
          <p:nvPr/>
        </p:nvSpPr>
        <p:spPr>
          <a:xfrm>
            <a:off x="4769427" y="26011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51BF8D-2B84-3C4B-92FC-929D2786A1B0}"/>
              </a:ext>
            </a:extLst>
          </p:cNvPr>
          <p:cNvSpPr txBox="1"/>
          <p:nvPr/>
        </p:nvSpPr>
        <p:spPr>
          <a:xfrm>
            <a:off x="2580409" y="27813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58A417-EBB1-AC42-A890-760AE15FB7BC}"/>
              </a:ext>
            </a:extLst>
          </p:cNvPr>
          <p:cNvSpPr txBox="1"/>
          <p:nvPr/>
        </p:nvSpPr>
        <p:spPr>
          <a:xfrm>
            <a:off x="6196446" y="27813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80252D-B2A0-7F42-BD0E-26EAD86A7A29}"/>
              </a:ext>
            </a:extLst>
          </p:cNvPr>
          <p:cNvSpPr txBox="1"/>
          <p:nvPr/>
        </p:nvSpPr>
        <p:spPr>
          <a:xfrm>
            <a:off x="9492523" y="2295091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C602B0-9D57-1F44-952E-B9387472E469}"/>
              </a:ext>
            </a:extLst>
          </p:cNvPr>
          <p:cNvCxnSpPr>
            <a:cxnSpLocks/>
          </p:cNvCxnSpPr>
          <p:nvPr/>
        </p:nvCxnSpPr>
        <p:spPr>
          <a:xfrm>
            <a:off x="2662238" y="4557280"/>
            <a:ext cx="45100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D3DC64-7ADB-6548-8F17-5AA1C6707DF6}"/>
              </a:ext>
            </a:extLst>
          </p:cNvPr>
          <p:cNvSpPr txBox="1"/>
          <p:nvPr/>
        </p:nvSpPr>
        <p:spPr>
          <a:xfrm>
            <a:off x="2462213" y="4568250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7652AA-9BB8-D943-B213-946D7B9A2CB1}"/>
              </a:ext>
            </a:extLst>
          </p:cNvPr>
          <p:cNvSpPr txBox="1"/>
          <p:nvPr/>
        </p:nvSpPr>
        <p:spPr>
          <a:xfrm>
            <a:off x="6992649" y="4596825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DCDF79-C137-7D40-AE8D-B09F2D54C8BE}"/>
              </a:ext>
            </a:extLst>
          </p:cNvPr>
          <p:cNvSpPr txBox="1"/>
          <p:nvPr/>
        </p:nvSpPr>
        <p:spPr>
          <a:xfrm>
            <a:off x="4769427" y="4724980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393F9A-554C-7546-A6C6-47B882AC8100}"/>
              </a:ext>
            </a:extLst>
          </p:cNvPr>
          <p:cNvCxnSpPr/>
          <p:nvPr/>
        </p:nvCxnSpPr>
        <p:spPr>
          <a:xfrm flipH="1">
            <a:off x="7258050" y="3100388"/>
            <a:ext cx="1128713" cy="1357312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D44646-A506-594D-A1DB-D256ADF426C6}"/>
              </a:ext>
            </a:extLst>
          </p:cNvPr>
          <p:cNvCxnSpPr>
            <a:cxnSpLocks/>
          </p:cNvCxnSpPr>
          <p:nvPr/>
        </p:nvCxnSpPr>
        <p:spPr>
          <a:xfrm>
            <a:off x="1285875" y="3186113"/>
            <a:ext cx="1328738" cy="131445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3A3183-7AAC-EC42-A581-3E20AC2CAD25}"/>
              </a:ext>
            </a:extLst>
          </p:cNvPr>
          <p:cNvSpPr txBox="1"/>
          <p:nvPr/>
        </p:nvSpPr>
        <p:spPr>
          <a:xfrm>
            <a:off x="2732811" y="4000934"/>
            <a:ext cx="441094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P(y=+1 |x</a:t>
            </a:r>
            <a:r>
              <a:rPr lang="en-US" sz="2400" baseline="-25000" dirty="0"/>
              <a:t>i</a:t>
            </a:r>
            <a:r>
              <a:rPr lang="en-US" sz="2400" dirty="0"/>
              <a:t>, w) = sigmoid(Score(X</a:t>
            </a:r>
            <a:r>
              <a:rPr lang="en-US" sz="2400" baseline="-25000" dirty="0"/>
              <a:t>i</a:t>
            </a:r>
            <a:r>
              <a:rPr lang="en-US" sz="2400" dirty="0"/>
              <a:t>))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BEF1A-1040-6944-B05F-A4785EDA18F3}"/>
              </a:ext>
            </a:extLst>
          </p:cNvPr>
          <p:cNvSpPr txBox="1"/>
          <p:nvPr/>
        </p:nvSpPr>
        <p:spPr>
          <a:xfrm>
            <a:off x="9559198" y="4362017"/>
            <a:ext cx="205047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1328DC-3962-1048-88AA-06561884B5A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10">
            <a:extLst>
              <a:ext uri="{FF2B5EF4-FFF2-40B4-BE49-F238E27FC236}">
                <a16:creationId xmlns:a16="http://schemas.microsoft.com/office/drawing/2014/main" id="{D9481843-43C5-984F-92B0-C0E341C74F1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2169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L2 </a:t>
            </a:r>
            <a:r>
              <a:rPr lang="fr-FR" sz="3733" dirty="0" err="1">
                <a:solidFill>
                  <a:schemeClr val="bg1"/>
                </a:solidFill>
              </a:rPr>
              <a:t>regularization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410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Desired</a:t>
            </a:r>
            <a:r>
              <a:rPr lang="fr-FR" dirty="0"/>
              <a:t> total </a:t>
            </a:r>
            <a:r>
              <a:rPr lang="fr-FR" dirty="0" err="1"/>
              <a:t>cost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55A82-0686-E843-AF41-19AD452A9459}"/>
              </a:ext>
            </a:extLst>
          </p:cNvPr>
          <p:cNvSpPr txBox="1"/>
          <p:nvPr/>
        </p:nvSpPr>
        <p:spPr>
          <a:xfrm>
            <a:off x="876300" y="1123298"/>
            <a:ext cx="10225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want to balance: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well function fits the training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magnitude of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FDEC3D-16D5-7F49-A18A-A3748114F244}"/>
                  </a:ext>
                </a:extLst>
              </p:cNvPr>
              <p:cNvSpPr txBox="1"/>
              <p:nvPr/>
            </p:nvSpPr>
            <p:spPr>
              <a:xfrm>
                <a:off x="876300" y="2904476"/>
                <a:ext cx="10404764" cy="239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quality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endParaRPr lang="en-US" sz="2800" dirty="0">
                  <a:solidFill>
                    <a:schemeClr val="accent2"/>
                  </a:solidFill>
                </a:endParaRPr>
              </a:p>
              <a:p>
                <a:r>
                  <a:rPr lang="en-US" sz="2800" dirty="0"/>
                  <a:t>Total quality = </a:t>
                </a:r>
                <a:r>
                  <a:rPr lang="en-US" sz="2800" b="1" i="1" dirty="0">
                    <a:solidFill>
                      <a:schemeClr val="accent5"/>
                    </a:solidFill>
                  </a:rPr>
                  <a:t>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  <a:p>
                <a:endParaRPr lang="en-US" sz="2800" dirty="0">
                  <a:solidFill>
                    <a:schemeClr val="accent2"/>
                  </a:solidFill>
                </a:endParaRPr>
              </a:p>
              <a:p>
                <a:r>
                  <a:rPr lang="en-US" sz="2800" dirty="0"/>
                  <a:t>Total quality = </a:t>
                </a:r>
                <a:r>
                  <a:rPr lang="en-US" sz="2800" b="1" i="1" dirty="0">
                    <a:solidFill>
                      <a:schemeClr val="accent5"/>
                    </a:solidFill>
                  </a:rPr>
                  <a:t>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sz="2800" i="1" baseline="-25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FDEC3D-16D5-7F49-A18A-A3748114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904476"/>
                <a:ext cx="10404764" cy="2391424"/>
              </a:xfrm>
              <a:prstGeom prst="rect">
                <a:avLst/>
              </a:prstGeom>
              <a:blipFill>
                <a:blip r:embed="rId3"/>
                <a:stretch>
                  <a:fillRect l="-1098" t="-2646" b="-39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7D8CF-FEAB-B546-82E4-E1F38FA83F43}"/>
              </a:ext>
            </a:extLst>
          </p:cNvPr>
          <p:cNvSpPr/>
          <p:nvPr/>
        </p:nvSpPr>
        <p:spPr>
          <a:xfrm>
            <a:off x="5843588" y="3729037"/>
            <a:ext cx="228600" cy="6667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AC62F-C89B-2F43-9C7D-01F86A171208}"/>
              </a:ext>
            </a:extLst>
          </p:cNvPr>
          <p:cNvSpPr txBox="1"/>
          <p:nvPr/>
        </p:nvSpPr>
        <p:spPr>
          <a:xfrm>
            <a:off x="6172201" y="388620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norm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8CA17412-BF58-0143-9429-8259934F227B}"/>
              </a:ext>
            </a:extLst>
          </p:cNvPr>
          <p:cNvSpPr/>
          <p:nvPr/>
        </p:nvSpPr>
        <p:spPr>
          <a:xfrm>
            <a:off x="6181725" y="4724400"/>
            <a:ext cx="228600" cy="6667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0597FF-E800-2944-B3B8-991D5C09166B}"/>
              </a:ext>
            </a:extLst>
          </p:cNvPr>
          <p:cNvSpPr txBox="1"/>
          <p:nvPr/>
        </p:nvSpPr>
        <p:spPr>
          <a:xfrm>
            <a:off x="6510338" y="488156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norm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DCA42-A939-EA40-BA22-1453E373365E}"/>
              </a:ext>
            </a:extLst>
          </p:cNvPr>
          <p:cNvSpPr txBox="1"/>
          <p:nvPr/>
        </p:nvSpPr>
        <p:spPr>
          <a:xfrm>
            <a:off x="1262062" y="6000750"/>
            <a:ext cx="966787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Both penalize large coefficients, but L1 norm also provides a sparse solution</a:t>
            </a:r>
          </a:p>
        </p:txBody>
      </p:sp>
    </p:spTree>
    <p:extLst>
      <p:ext uri="{BB962C8B-B14F-4D97-AF65-F5344CB8AC3E}">
        <p14:creationId xmlns:p14="http://schemas.microsoft.com/office/powerpoint/2010/main" val="1088314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Sentiment </a:t>
            </a:r>
            <a:r>
              <a:rPr lang="fr-FR" sz="3733" dirty="0" err="1">
                <a:solidFill>
                  <a:schemeClr val="bg1"/>
                </a:solidFill>
              </a:rPr>
              <a:t>analysis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using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logistic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77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Book </a:t>
            </a:r>
            <a:r>
              <a:rPr lang="fr-FR" dirty="0" err="1"/>
              <a:t>reviews</a:t>
            </a:r>
            <a:r>
              <a:rPr lang="fr-FR" dirty="0"/>
              <a:t> sentiment </a:t>
            </a: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pic>
        <p:nvPicPr>
          <p:cNvPr id="1026" name="Picture 2" descr="Aucune description de photo disponible.">
            <a:extLst>
              <a:ext uri="{FF2B5EF4-FFF2-40B4-BE49-F238E27FC236}">
                <a16:creationId xmlns:a16="http://schemas.microsoft.com/office/drawing/2014/main" id="{5FBE2B50-6C59-7A47-82AE-10ACFFB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" y="1853000"/>
            <a:ext cx="4225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82AA-D89A-A24A-BA7D-081D5FC8D18C}"/>
              </a:ext>
            </a:extLst>
          </p:cNvPr>
          <p:cNvSpPr txBox="1"/>
          <p:nvPr/>
        </p:nvSpPr>
        <p:spPr>
          <a:xfrm>
            <a:off x="4710545" y="2967335"/>
            <a:ext cx="27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amazing, the characters well developed and plot thrilling.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9352D-F6D4-A14C-9448-4B35D17CE8F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4363389" y="3567500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437AA-78AE-BD4F-B22C-595348980EF6}"/>
              </a:ext>
            </a:extLst>
          </p:cNvPr>
          <p:cNvSpPr/>
          <p:nvPr/>
        </p:nvSpPr>
        <p:spPr>
          <a:xfrm>
            <a:off x="7869382" y="3103420"/>
            <a:ext cx="1898072" cy="92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5D1-05CF-AE43-94B3-C54274DAC0C7}"/>
              </a:ext>
            </a:extLst>
          </p:cNvPr>
          <p:cNvSpPr txBox="1"/>
          <p:nvPr/>
        </p:nvSpPr>
        <p:spPr>
          <a:xfrm>
            <a:off x="10349345" y="2507673"/>
            <a:ext cx="16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E832-6644-AA46-A3D7-57A9E4C48588}"/>
              </a:ext>
            </a:extLst>
          </p:cNvPr>
          <p:cNvSpPr txBox="1"/>
          <p:nvPr/>
        </p:nvSpPr>
        <p:spPr>
          <a:xfrm>
            <a:off x="10349346" y="4419600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review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A163B-DF31-D344-8D63-89D8279CADC1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7481454" y="3567500"/>
            <a:ext cx="387928" cy="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F808F6-B70D-8C4C-AB9D-950339587EB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767454" y="2692339"/>
            <a:ext cx="581891" cy="8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BFCA0-1B86-B344-A0A6-F280EF8F3AB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9767454" y="3567547"/>
            <a:ext cx="581892" cy="10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467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Concepts:Training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biases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04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D7A159-3AAD-9041-96AE-E314BDA433B9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ZoneTexte 10">
            <a:extLst>
              <a:ext uri="{FF2B5EF4-FFF2-40B4-BE49-F238E27FC236}">
                <a16:creationId xmlns:a16="http://schemas.microsoft.com/office/drawing/2014/main" id="{D7500119-AD64-8E42-9D72-D5FB422C41A3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3BC71F7B-8BC4-1142-BA9F-BFB51548EC56}"/>
              </a:ext>
            </a:extLst>
          </p:cNvPr>
          <p:cNvSpPr txBox="1">
            <a:spLocks/>
          </p:cNvSpPr>
          <p:nvPr/>
        </p:nvSpPr>
        <p:spPr>
          <a:xfrm>
            <a:off x="415635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Training set composition </a:t>
            </a:r>
            <a:r>
              <a:rPr lang="fr-FR" dirty="0" err="1"/>
              <a:t>matters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89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0EB9E0-B659-8146-A18C-02C79B76401F}"/>
              </a:ext>
            </a:extLst>
          </p:cNvPr>
          <p:cNvSpPr txBox="1"/>
          <p:nvPr/>
        </p:nvSpPr>
        <p:spPr>
          <a:xfrm>
            <a:off x="193964" y="3013502"/>
            <a:ext cx="23414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Sentence from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EB799-693D-0F47-9C43-75968480795C}"/>
              </a:ext>
            </a:extLst>
          </p:cNvPr>
          <p:cNvSpPr txBox="1"/>
          <p:nvPr/>
        </p:nvSpPr>
        <p:spPr>
          <a:xfrm>
            <a:off x="720437" y="3532909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4C84F-FF48-7B46-A060-67484C019BED}"/>
              </a:ext>
            </a:extLst>
          </p:cNvPr>
          <p:cNvSpPr txBox="1"/>
          <p:nvPr/>
        </p:nvSpPr>
        <p:spPr>
          <a:xfrm>
            <a:off x="3629891" y="2967335"/>
            <a:ext cx="146858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Classifier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61A25A-BF29-3E43-95B9-43CF9C36C60E}"/>
              </a:ext>
            </a:extLst>
          </p:cNvPr>
          <p:cNvSpPr txBox="1"/>
          <p:nvPr/>
        </p:nvSpPr>
        <p:spPr>
          <a:xfrm>
            <a:off x="3893128" y="3574472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D0DA85D5-34C6-7649-9355-80462B95F61D}"/>
              </a:ext>
            </a:extLst>
          </p:cNvPr>
          <p:cNvSpPr/>
          <p:nvPr/>
        </p:nvSpPr>
        <p:spPr>
          <a:xfrm>
            <a:off x="6483927" y="1773382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art 36">
            <a:extLst>
              <a:ext uri="{FF2B5EF4-FFF2-40B4-BE49-F238E27FC236}">
                <a16:creationId xmlns:a16="http://schemas.microsoft.com/office/drawing/2014/main" id="{149D778B-90DC-0A47-AC64-0609EA522530}"/>
              </a:ext>
            </a:extLst>
          </p:cNvPr>
          <p:cNvSpPr/>
          <p:nvPr/>
        </p:nvSpPr>
        <p:spPr>
          <a:xfrm>
            <a:off x="6525491" y="4114800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A2C53B-D388-614D-8A26-7DD765F1F0D6}"/>
              </a:ext>
            </a:extLst>
          </p:cNvPr>
          <p:cNvCxnSpPr>
            <a:cxnSpLocks/>
          </p:cNvCxnSpPr>
          <p:nvPr/>
        </p:nvCxnSpPr>
        <p:spPr>
          <a:xfrm flipV="1">
            <a:off x="6331527" y="4017818"/>
            <a:ext cx="1260764" cy="7204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A493F4-E40D-5B40-95E1-5FC133D47F46}"/>
              </a:ext>
            </a:extLst>
          </p:cNvPr>
          <p:cNvCxnSpPr>
            <a:cxnSpLocks/>
          </p:cNvCxnSpPr>
          <p:nvPr/>
        </p:nvCxnSpPr>
        <p:spPr>
          <a:xfrm>
            <a:off x="6331527" y="3990110"/>
            <a:ext cx="1205346" cy="7897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D84BDD-096E-1F4D-998F-18BC7F3E8C8E}"/>
              </a:ext>
            </a:extLst>
          </p:cNvPr>
          <p:cNvCxnSpPr>
            <a:stCxn id="4" idx="3"/>
            <a:endCxn id="35" idx="1"/>
          </p:cNvCxnSpPr>
          <p:nvPr/>
        </p:nvCxnSpPr>
        <p:spPr>
          <a:xfrm>
            <a:off x="2535382" y="3198168"/>
            <a:ext cx="1094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01D491-6330-BA4D-975E-B09634143D85}"/>
              </a:ext>
            </a:extLst>
          </p:cNvPr>
          <p:cNvCxnSpPr>
            <a:stCxn id="35" idx="3"/>
          </p:cNvCxnSpPr>
          <p:nvPr/>
        </p:nvCxnSpPr>
        <p:spPr>
          <a:xfrm flipV="1">
            <a:off x="5098473" y="2272145"/>
            <a:ext cx="1260763" cy="92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7A3BF6-1B22-9041-8BC1-F4E4BFC62D4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098473" y="3198168"/>
            <a:ext cx="120534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4BA4DB-4A4F-5949-B7AE-5AAD72375FCD}"/>
              </a:ext>
            </a:extLst>
          </p:cNvPr>
          <p:cNvGrpSpPr/>
          <p:nvPr/>
        </p:nvGrpSpPr>
        <p:grpSpPr>
          <a:xfrm>
            <a:off x="8118763" y="1731818"/>
            <a:ext cx="2521528" cy="549441"/>
            <a:chOff x="8118763" y="1731818"/>
            <a:chExt cx="2521528" cy="54944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F85A1D-20D3-164E-8DB2-FC037346E659}"/>
                </a:ext>
              </a:extLst>
            </p:cNvPr>
            <p:cNvSpPr txBox="1"/>
            <p:nvPr/>
          </p:nvSpPr>
          <p:spPr>
            <a:xfrm>
              <a:off x="8118763" y="1911927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+1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2EA318-6738-1842-9A4E-1E3DE86AD17F}"/>
                </a:ext>
              </a:extLst>
            </p:cNvPr>
            <p:cNvSpPr txBox="1"/>
            <p:nvPr/>
          </p:nvSpPr>
          <p:spPr>
            <a:xfrm>
              <a:off x="8118763" y="1731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3F6483B-8915-8C4D-831C-3F5096C295AE}"/>
              </a:ext>
            </a:extLst>
          </p:cNvPr>
          <p:cNvGrpSpPr/>
          <p:nvPr/>
        </p:nvGrpSpPr>
        <p:grpSpPr>
          <a:xfrm>
            <a:off x="7994072" y="4017818"/>
            <a:ext cx="2521528" cy="549442"/>
            <a:chOff x="7994072" y="4017818"/>
            <a:chExt cx="2521528" cy="54944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9B3624-AF95-F143-844A-9949A4CDDC93}"/>
                </a:ext>
              </a:extLst>
            </p:cNvPr>
            <p:cNvSpPr txBox="1"/>
            <p:nvPr/>
          </p:nvSpPr>
          <p:spPr>
            <a:xfrm>
              <a:off x="7994072" y="4197928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- 1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A2C92E-189F-6848-A10A-75F2B3A9D110}"/>
                </a:ext>
              </a:extLst>
            </p:cNvPr>
            <p:cNvSpPr txBox="1"/>
            <p:nvPr/>
          </p:nvSpPr>
          <p:spPr>
            <a:xfrm>
              <a:off x="7994073" y="4017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885954E-520B-A24E-9050-8079EAEC1977}"/>
              </a:ext>
            </a:extLst>
          </p:cNvPr>
          <p:cNvSpPr txBox="1"/>
          <p:nvPr/>
        </p:nvSpPr>
        <p:spPr>
          <a:xfrm>
            <a:off x="9712036" y="2782669"/>
            <a:ext cx="16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y :</a:t>
            </a:r>
          </a:p>
          <a:p>
            <a:r>
              <a:rPr lang="en-US" dirty="0"/>
              <a:t>Predicted class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6D4FCE-EA83-5847-8DF5-08EE1869B17D}"/>
              </a:ext>
            </a:extLst>
          </p:cNvPr>
          <p:cNvSpPr txBox="1"/>
          <p:nvPr/>
        </p:nvSpPr>
        <p:spPr>
          <a:xfrm>
            <a:off x="10418618" y="26877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4000843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06AFD8-D30D-BF4D-9913-EADF0A999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1808" y="2959772"/>
            <a:ext cx="2728030" cy="15345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0A68EE-F641-924C-984E-6F53A37801C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CF63F7F7-C103-C945-A139-7B40AD5CAF2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0F33DCEB-F12A-9646-90BB-EBC36DED993C}"/>
              </a:ext>
            </a:extLst>
          </p:cNvPr>
          <p:cNvSpPr txBox="1">
            <a:spLocks/>
          </p:cNvSpPr>
          <p:nvPr/>
        </p:nvSpPr>
        <p:spPr>
          <a:xfrm>
            <a:off x="415635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Training set composition </a:t>
            </a:r>
            <a:r>
              <a:rPr lang="fr-FR" dirty="0" err="1"/>
              <a:t>matters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49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DA6107-A0CB-D541-B0FC-55810D2B91EA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ZoneTexte 10">
            <a:extLst>
              <a:ext uri="{FF2B5EF4-FFF2-40B4-BE49-F238E27FC236}">
                <a16:creationId xmlns:a16="http://schemas.microsoft.com/office/drawing/2014/main" id="{30B6516E-8D4B-7144-BE76-2883311AFEDB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C53DC56-8BF8-8746-9858-E7A55ED7F319}"/>
              </a:ext>
            </a:extLst>
          </p:cNvPr>
          <p:cNvSpPr txBox="1">
            <a:spLocks/>
          </p:cNvSpPr>
          <p:nvPr/>
        </p:nvSpPr>
        <p:spPr>
          <a:xfrm>
            <a:off x="415635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Training set composition </a:t>
            </a:r>
            <a:r>
              <a:rPr lang="fr-FR" dirty="0" err="1"/>
              <a:t>matters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9619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71" y="2646254"/>
            <a:ext cx="2450344" cy="183775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A5F7B6-DE0F-6541-B3DE-FB19244BB1A0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8" name="ZoneTexte 10">
            <a:extLst>
              <a:ext uri="{FF2B5EF4-FFF2-40B4-BE49-F238E27FC236}">
                <a16:creationId xmlns:a16="http://schemas.microsoft.com/office/drawing/2014/main" id="{D60FA326-6931-864B-AB68-36B0FD20A4B5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A363D964-B257-F14A-9050-D4453E548751}"/>
              </a:ext>
            </a:extLst>
          </p:cNvPr>
          <p:cNvSpPr txBox="1">
            <a:spLocks/>
          </p:cNvSpPr>
          <p:nvPr/>
        </p:nvSpPr>
        <p:spPr>
          <a:xfrm>
            <a:off x="415635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Training set composition </a:t>
            </a:r>
            <a:r>
              <a:rPr lang="fr-FR" dirty="0" err="1"/>
              <a:t>matters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345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Concepts:The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problem</a:t>
            </a:r>
            <a:r>
              <a:rPr lang="fr-FR" sz="3733" dirty="0">
                <a:solidFill>
                  <a:schemeClr val="bg1"/>
                </a:solidFill>
              </a:rPr>
              <a:t> of rare </a:t>
            </a:r>
            <a:r>
              <a:rPr lang="fr-FR" sz="3733">
                <a:solidFill>
                  <a:schemeClr val="bg1"/>
                </a:solidFill>
              </a:rPr>
              <a:t>events </a:t>
            </a:r>
            <a:r>
              <a:rPr lang="fr-FR" sz="3733" dirty="0" err="1">
                <a:solidFill>
                  <a:schemeClr val="bg1"/>
                </a:solidFill>
              </a:rPr>
              <a:t>detection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17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0A4A26-5A52-C346-93D1-30E59798D829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</p:spTree>
    <p:extLst>
      <p:ext uri="{BB962C8B-B14F-4D97-AF65-F5344CB8AC3E}">
        <p14:creationId xmlns:p14="http://schemas.microsoft.com/office/powerpoint/2010/main" val="432297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F46BDE-53D1-4543-802E-23C7E4B245D7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</p:spTree>
    <p:extLst>
      <p:ext uri="{BB962C8B-B14F-4D97-AF65-F5344CB8AC3E}">
        <p14:creationId xmlns:p14="http://schemas.microsoft.com/office/powerpoint/2010/main" val="2996510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5C11F0-371B-B14A-894A-173F7CAAFB91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</p:spTree>
    <p:extLst>
      <p:ext uri="{BB962C8B-B14F-4D97-AF65-F5344CB8AC3E}">
        <p14:creationId xmlns:p14="http://schemas.microsoft.com/office/powerpoint/2010/main" val="1281315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22051B-73E9-BC4A-9308-BC9C97DAE3FF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  <a:p>
            <a:r>
              <a:rPr lang="en-US" dirty="0"/>
              <a:t>Precision = 20/23 = 0.87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5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22051B-73E9-BC4A-9308-BC9C97DAE3FF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  <a:p>
            <a:r>
              <a:rPr lang="en-US" dirty="0"/>
              <a:t>Precision = 20/23 = 0.87</a:t>
            </a:r>
          </a:p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5433667-94C6-C048-A4DE-89369D4FAB2D}"/>
              </a:ext>
            </a:extLst>
          </p:cNvPr>
          <p:cNvSpPr/>
          <p:nvPr/>
        </p:nvSpPr>
        <p:spPr>
          <a:xfrm>
            <a:off x="2840181" y="3910445"/>
            <a:ext cx="3948545" cy="1950027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1B1744-FE3D-A34C-9A35-88A62F0B4702}"/>
              </a:ext>
            </a:extLst>
          </p:cNvPr>
          <p:cNvSpPr/>
          <p:nvPr/>
        </p:nvSpPr>
        <p:spPr>
          <a:xfrm>
            <a:off x="7633854" y="3910446"/>
            <a:ext cx="928255" cy="197773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50E4A256-AB92-DE45-964F-CDE251D18F74}"/>
              </a:ext>
            </a:extLst>
          </p:cNvPr>
          <p:cNvSpPr/>
          <p:nvPr/>
        </p:nvSpPr>
        <p:spPr>
          <a:xfrm>
            <a:off x="7772401" y="4038600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EAB0101C-BC66-BF4A-86E2-961E4FFD0B8A}"/>
              </a:ext>
            </a:extLst>
          </p:cNvPr>
          <p:cNvSpPr/>
          <p:nvPr/>
        </p:nvSpPr>
        <p:spPr>
          <a:xfrm>
            <a:off x="7758547" y="43849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ross 88">
            <a:extLst>
              <a:ext uri="{FF2B5EF4-FFF2-40B4-BE49-F238E27FC236}">
                <a16:creationId xmlns:a16="http://schemas.microsoft.com/office/drawing/2014/main" id="{8DB848C9-347C-5F47-95BD-338AB1CAD63B}"/>
              </a:ext>
            </a:extLst>
          </p:cNvPr>
          <p:cNvSpPr/>
          <p:nvPr/>
        </p:nvSpPr>
        <p:spPr>
          <a:xfrm>
            <a:off x="7758547" y="47590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2E6B7D02-FCE7-A948-BEB5-395937880CFD}"/>
              </a:ext>
            </a:extLst>
          </p:cNvPr>
          <p:cNvSpPr/>
          <p:nvPr/>
        </p:nvSpPr>
        <p:spPr>
          <a:xfrm>
            <a:off x="7758547" y="5119254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6F6BBF2C-3154-2647-83EC-0E417F96915D}"/>
              </a:ext>
            </a:extLst>
          </p:cNvPr>
          <p:cNvSpPr/>
          <p:nvPr/>
        </p:nvSpPr>
        <p:spPr>
          <a:xfrm>
            <a:off x="7758547" y="55071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C80D75-C715-8E45-B461-AC52E9068C69}"/>
              </a:ext>
            </a:extLst>
          </p:cNvPr>
          <p:cNvSpPr/>
          <p:nvPr/>
        </p:nvSpPr>
        <p:spPr>
          <a:xfrm>
            <a:off x="2951019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8D6064-4704-1A4E-9838-458307C7E2BE}"/>
              </a:ext>
            </a:extLst>
          </p:cNvPr>
          <p:cNvSpPr/>
          <p:nvPr/>
        </p:nvSpPr>
        <p:spPr>
          <a:xfrm>
            <a:off x="346710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8D8F5C-D23B-5F40-97CF-3B2AA804AC58}"/>
              </a:ext>
            </a:extLst>
          </p:cNvPr>
          <p:cNvSpPr/>
          <p:nvPr/>
        </p:nvSpPr>
        <p:spPr>
          <a:xfrm>
            <a:off x="393469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8A30A-015A-9D4D-84C6-4BC8DD726255}"/>
              </a:ext>
            </a:extLst>
          </p:cNvPr>
          <p:cNvSpPr/>
          <p:nvPr/>
        </p:nvSpPr>
        <p:spPr>
          <a:xfrm>
            <a:off x="4419600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21A278-722D-6847-BDD6-A2C5748B6A21}"/>
              </a:ext>
            </a:extLst>
          </p:cNvPr>
          <p:cNvSpPr/>
          <p:nvPr/>
        </p:nvSpPr>
        <p:spPr>
          <a:xfrm>
            <a:off x="2964873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8C39EE8-B2B4-F34C-A3C7-2B1882B3E72F}"/>
              </a:ext>
            </a:extLst>
          </p:cNvPr>
          <p:cNvSpPr/>
          <p:nvPr/>
        </p:nvSpPr>
        <p:spPr>
          <a:xfrm>
            <a:off x="348095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14B0150-43B9-1D43-960F-3834D90AD4E2}"/>
              </a:ext>
            </a:extLst>
          </p:cNvPr>
          <p:cNvSpPr/>
          <p:nvPr/>
        </p:nvSpPr>
        <p:spPr>
          <a:xfrm>
            <a:off x="394854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E1A9C6E-8CBC-A64F-90D1-163958965CF1}"/>
              </a:ext>
            </a:extLst>
          </p:cNvPr>
          <p:cNvSpPr/>
          <p:nvPr/>
        </p:nvSpPr>
        <p:spPr>
          <a:xfrm>
            <a:off x="4433454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74C54D-B7D3-B341-9B57-B6E404D371F8}"/>
              </a:ext>
            </a:extLst>
          </p:cNvPr>
          <p:cNvSpPr/>
          <p:nvPr/>
        </p:nvSpPr>
        <p:spPr>
          <a:xfrm>
            <a:off x="2978728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B925A2-C2EA-B946-BB92-86B4FFFC28F3}"/>
              </a:ext>
            </a:extLst>
          </p:cNvPr>
          <p:cNvSpPr/>
          <p:nvPr/>
        </p:nvSpPr>
        <p:spPr>
          <a:xfrm>
            <a:off x="349481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0E92D3-E899-EC40-BBD0-F79658AA200C}"/>
              </a:ext>
            </a:extLst>
          </p:cNvPr>
          <p:cNvSpPr/>
          <p:nvPr/>
        </p:nvSpPr>
        <p:spPr>
          <a:xfrm>
            <a:off x="396240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5001187-54D6-9A46-9C9C-6F4C45DE85CC}"/>
              </a:ext>
            </a:extLst>
          </p:cNvPr>
          <p:cNvSpPr/>
          <p:nvPr/>
        </p:nvSpPr>
        <p:spPr>
          <a:xfrm>
            <a:off x="4447309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12D81C5-64A9-9140-83ED-7E03FBFF801E}"/>
              </a:ext>
            </a:extLst>
          </p:cNvPr>
          <p:cNvSpPr/>
          <p:nvPr/>
        </p:nvSpPr>
        <p:spPr>
          <a:xfrm>
            <a:off x="2964873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995CEC6-9513-D74F-8458-5C3386A924E1}"/>
              </a:ext>
            </a:extLst>
          </p:cNvPr>
          <p:cNvSpPr/>
          <p:nvPr/>
        </p:nvSpPr>
        <p:spPr>
          <a:xfrm>
            <a:off x="348095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7493756-8CD7-3D4D-A6B9-987A41A91C15}"/>
              </a:ext>
            </a:extLst>
          </p:cNvPr>
          <p:cNvSpPr/>
          <p:nvPr/>
        </p:nvSpPr>
        <p:spPr>
          <a:xfrm>
            <a:off x="394854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834C9EA-EDAB-8C47-8F35-166AD008AF79}"/>
              </a:ext>
            </a:extLst>
          </p:cNvPr>
          <p:cNvSpPr/>
          <p:nvPr/>
        </p:nvSpPr>
        <p:spPr>
          <a:xfrm>
            <a:off x="4433454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00D1E87-5F2A-184F-8DA8-C9ED317866BE}"/>
              </a:ext>
            </a:extLst>
          </p:cNvPr>
          <p:cNvSpPr/>
          <p:nvPr/>
        </p:nvSpPr>
        <p:spPr>
          <a:xfrm>
            <a:off x="2951019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04F6560-8494-5648-98E6-F416B6229842}"/>
              </a:ext>
            </a:extLst>
          </p:cNvPr>
          <p:cNvSpPr/>
          <p:nvPr/>
        </p:nvSpPr>
        <p:spPr>
          <a:xfrm>
            <a:off x="346710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99253F8-FDFC-9E47-96D3-52FCEA7549EC}"/>
              </a:ext>
            </a:extLst>
          </p:cNvPr>
          <p:cNvSpPr/>
          <p:nvPr/>
        </p:nvSpPr>
        <p:spPr>
          <a:xfrm>
            <a:off x="393469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29F6DFC-2D53-F742-8F99-8EE93741BD24}"/>
              </a:ext>
            </a:extLst>
          </p:cNvPr>
          <p:cNvSpPr/>
          <p:nvPr/>
        </p:nvSpPr>
        <p:spPr>
          <a:xfrm>
            <a:off x="4419600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88A2FB-235A-2449-99E2-2297BC45AB46}"/>
              </a:ext>
            </a:extLst>
          </p:cNvPr>
          <p:cNvSpPr/>
          <p:nvPr/>
        </p:nvSpPr>
        <p:spPr>
          <a:xfrm>
            <a:off x="4835239" y="415566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77260A-D9AC-874D-8D8B-50BAEB1509F0}"/>
              </a:ext>
            </a:extLst>
          </p:cNvPr>
          <p:cNvSpPr/>
          <p:nvPr/>
        </p:nvSpPr>
        <p:spPr>
          <a:xfrm>
            <a:off x="4849093" y="450203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5E32768-4845-CD46-94BD-C421BB629885}"/>
              </a:ext>
            </a:extLst>
          </p:cNvPr>
          <p:cNvSpPr/>
          <p:nvPr/>
        </p:nvSpPr>
        <p:spPr>
          <a:xfrm>
            <a:off x="4862948" y="487610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FA123D-7076-4A4C-9DFA-CA3E1F1B2828}"/>
              </a:ext>
            </a:extLst>
          </p:cNvPr>
          <p:cNvSpPr/>
          <p:nvPr/>
        </p:nvSpPr>
        <p:spPr>
          <a:xfrm>
            <a:off x="4849093" y="523632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3EB5A9-496A-7845-9857-50F579B88EDF}"/>
              </a:ext>
            </a:extLst>
          </p:cNvPr>
          <p:cNvSpPr/>
          <p:nvPr/>
        </p:nvSpPr>
        <p:spPr>
          <a:xfrm>
            <a:off x="4835239" y="561039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ross 122">
            <a:extLst>
              <a:ext uri="{FF2B5EF4-FFF2-40B4-BE49-F238E27FC236}">
                <a16:creationId xmlns:a16="http://schemas.microsoft.com/office/drawing/2014/main" id="{5F2638CB-E35F-C54C-8401-0750DA0D1FB4}"/>
              </a:ext>
            </a:extLst>
          </p:cNvPr>
          <p:cNvSpPr/>
          <p:nvPr/>
        </p:nvSpPr>
        <p:spPr>
          <a:xfrm>
            <a:off x="8132625" y="403859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Cross 123">
            <a:extLst>
              <a:ext uri="{FF2B5EF4-FFF2-40B4-BE49-F238E27FC236}">
                <a16:creationId xmlns:a16="http://schemas.microsoft.com/office/drawing/2014/main" id="{504B9EC7-AE19-134C-9BBA-9FF89870CBD8}"/>
              </a:ext>
            </a:extLst>
          </p:cNvPr>
          <p:cNvSpPr/>
          <p:nvPr/>
        </p:nvSpPr>
        <p:spPr>
          <a:xfrm>
            <a:off x="8118771" y="438496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ross 124">
            <a:extLst>
              <a:ext uri="{FF2B5EF4-FFF2-40B4-BE49-F238E27FC236}">
                <a16:creationId xmlns:a16="http://schemas.microsoft.com/office/drawing/2014/main" id="{CFC01E4B-9C10-AB42-9ECE-946654B4D3B6}"/>
              </a:ext>
            </a:extLst>
          </p:cNvPr>
          <p:cNvSpPr/>
          <p:nvPr/>
        </p:nvSpPr>
        <p:spPr>
          <a:xfrm>
            <a:off x="8118771" y="4759034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ross 125">
            <a:extLst>
              <a:ext uri="{FF2B5EF4-FFF2-40B4-BE49-F238E27FC236}">
                <a16:creationId xmlns:a16="http://schemas.microsoft.com/office/drawing/2014/main" id="{6B5955E1-C431-B84B-8451-3838F3DD018D}"/>
              </a:ext>
            </a:extLst>
          </p:cNvPr>
          <p:cNvSpPr/>
          <p:nvPr/>
        </p:nvSpPr>
        <p:spPr>
          <a:xfrm>
            <a:off x="8118771" y="511925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ross 126">
            <a:extLst>
              <a:ext uri="{FF2B5EF4-FFF2-40B4-BE49-F238E27FC236}">
                <a16:creationId xmlns:a16="http://schemas.microsoft.com/office/drawing/2014/main" id="{426A9608-BC69-A441-B0E6-12C36FF01FF0}"/>
              </a:ext>
            </a:extLst>
          </p:cNvPr>
          <p:cNvSpPr/>
          <p:nvPr/>
        </p:nvSpPr>
        <p:spPr>
          <a:xfrm>
            <a:off x="8118771" y="5507180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C1AEFC-5F3F-B043-A55E-1488E499BEBE}"/>
              </a:ext>
            </a:extLst>
          </p:cNvPr>
          <p:cNvSpPr/>
          <p:nvPr/>
        </p:nvSpPr>
        <p:spPr>
          <a:xfrm>
            <a:off x="5292441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815FFEF-804E-8843-874E-32838AC56D36}"/>
              </a:ext>
            </a:extLst>
          </p:cNvPr>
          <p:cNvSpPr/>
          <p:nvPr/>
        </p:nvSpPr>
        <p:spPr>
          <a:xfrm>
            <a:off x="5777350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E178901-83E5-FA43-AB72-9E69D998726F}"/>
              </a:ext>
            </a:extLst>
          </p:cNvPr>
          <p:cNvSpPr/>
          <p:nvPr/>
        </p:nvSpPr>
        <p:spPr>
          <a:xfrm>
            <a:off x="5306295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82D71B8-875F-A34E-865C-5C9C9B4A6F75}"/>
              </a:ext>
            </a:extLst>
          </p:cNvPr>
          <p:cNvSpPr/>
          <p:nvPr/>
        </p:nvSpPr>
        <p:spPr>
          <a:xfrm>
            <a:off x="5791204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315A355-BFFB-D84B-9F50-F6826D0F2888}"/>
              </a:ext>
            </a:extLst>
          </p:cNvPr>
          <p:cNvSpPr/>
          <p:nvPr/>
        </p:nvSpPr>
        <p:spPr>
          <a:xfrm>
            <a:off x="5320150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2CD7C2-D961-4045-AD46-E0642BC832C5}"/>
              </a:ext>
            </a:extLst>
          </p:cNvPr>
          <p:cNvSpPr/>
          <p:nvPr/>
        </p:nvSpPr>
        <p:spPr>
          <a:xfrm>
            <a:off x="5805059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71B3E86-1814-1E41-BCC2-6D5E509022A3}"/>
              </a:ext>
            </a:extLst>
          </p:cNvPr>
          <p:cNvSpPr/>
          <p:nvPr/>
        </p:nvSpPr>
        <p:spPr>
          <a:xfrm>
            <a:off x="5306295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C6D127-DAAD-DB4A-9E78-F591AF1A5113}"/>
              </a:ext>
            </a:extLst>
          </p:cNvPr>
          <p:cNvSpPr/>
          <p:nvPr/>
        </p:nvSpPr>
        <p:spPr>
          <a:xfrm>
            <a:off x="5791204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342C4FF-15B8-A649-A312-59CEB8ABFE0D}"/>
              </a:ext>
            </a:extLst>
          </p:cNvPr>
          <p:cNvSpPr/>
          <p:nvPr/>
        </p:nvSpPr>
        <p:spPr>
          <a:xfrm>
            <a:off x="5292441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4D906BC-1DA6-3E43-88B5-87B4BBC31B52}"/>
              </a:ext>
            </a:extLst>
          </p:cNvPr>
          <p:cNvSpPr/>
          <p:nvPr/>
        </p:nvSpPr>
        <p:spPr>
          <a:xfrm>
            <a:off x="5777350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080226-5A84-4F47-90C4-8F8867699593}"/>
              </a:ext>
            </a:extLst>
          </p:cNvPr>
          <p:cNvSpPr/>
          <p:nvPr/>
        </p:nvSpPr>
        <p:spPr>
          <a:xfrm>
            <a:off x="6192989" y="414181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9A93C07-938B-A846-9E21-89FA3E3EAEF9}"/>
              </a:ext>
            </a:extLst>
          </p:cNvPr>
          <p:cNvSpPr/>
          <p:nvPr/>
        </p:nvSpPr>
        <p:spPr>
          <a:xfrm>
            <a:off x="6206843" y="448817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C24C9FF-E47C-674B-8ECD-D2C164DEBB72}"/>
              </a:ext>
            </a:extLst>
          </p:cNvPr>
          <p:cNvSpPr/>
          <p:nvPr/>
        </p:nvSpPr>
        <p:spPr>
          <a:xfrm>
            <a:off x="6220698" y="486224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FB7E764-1342-7D4E-A4DC-DD4D31A3CE3F}"/>
              </a:ext>
            </a:extLst>
          </p:cNvPr>
          <p:cNvSpPr/>
          <p:nvPr/>
        </p:nvSpPr>
        <p:spPr>
          <a:xfrm>
            <a:off x="6206843" y="522246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D2ACCE-4DB0-B045-A850-3FEEB283B002}"/>
              </a:ext>
            </a:extLst>
          </p:cNvPr>
          <p:cNvSpPr/>
          <p:nvPr/>
        </p:nvSpPr>
        <p:spPr>
          <a:xfrm>
            <a:off x="6192989" y="559653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05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22051B-73E9-BC4A-9308-BC9C97DAE3FF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  <a:p>
            <a:r>
              <a:rPr lang="en-US" dirty="0"/>
              <a:t>Precision = 20/23 = 0.87</a:t>
            </a:r>
          </a:p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5433667-94C6-C048-A4DE-89369D4FAB2D}"/>
              </a:ext>
            </a:extLst>
          </p:cNvPr>
          <p:cNvSpPr/>
          <p:nvPr/>
        </p:nvSpPr>
        <p:spPr>
          <a:xfrm>
            <a:off x="2840181" y="3910445"/>
            <a:ext cx="3948545" cy="1950027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1B1744-FE3D-A34C-9A35-88A62F0B4702}"/>
              </a:ext>
            </a:extLst>
          </p:cNvPr>
          <p:cNvSpPr/>
          <p:nvPr/>
        </p:nvSpPr>
        <p:spPr>
          <a:xfrm>
            <a:off x="7633854" y="3910446"/>
            <a:ext cx="928255" cy="197773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50E4A256-AB92-DE45-964F-CDE251D18F74}"/>
              </a:ext>
            </a:extLst>
          </p:cNvPr>
          <p:cNvSpPr/>
          <p:nvPr/>
        </p:nvSpPr>
        <p:spPr>
          <a:xfrm>
            <a:off x="7772401" y="4038600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EAB0101C-BC66-BF4A-86E2-961E4FFD0B8A}"/>
              </a:ext>
            </a:extLst>
          </p:cNvPr>
          <p:cNvSpPr/>
          <p:nvPr/>
        </p:nvSpPr>
        <p:spPr>
          <a:xfrm>
            <a:off x="7758547" y="4384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ross 88">
            <a:extLst>
              <a:ext uri="{FF2B5EF4-FFF2-40B4-BE49-F238E27FC236}">
                <a16:creationId xmlns:a16="http://schemas.microsoft.com/office/drawing/2014/main" id="{8DB848C9-347C-5F47-95BD-338AB1CAD63B}"/>
              </a:ext>
            </a:extLst>
          </p:cNvPr>
          <p:cNvSpPr/>
          <p:nvPr/>
        </p:nvSpPr>
        <p:spPr>
          <a:xfrm>
            <a:off x="7758547" y="47590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2E6B7D02-FCE7-A948-BEB5-395937880CFD}"/>
              </a:ext>
            </a:extLst>
          </p:cNvPr>
          <p:cNvSpPr/>
          <p:nvPr/>
        </p:nvSpPr>
        <p:spPr>
          <a:xfrm>
            <a:off x="7758547" y="511925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6F6BBF2C-3154-2647-83EC-0E417F96915D}"/>
              </a:ext>
            </a:extLst>
          </p:cNvPr>
          <p:cNvSpPr/>
          <p:nvPr/>
        </p:nvSpPr>
        <p:spPr>
          <a:xfrm>
            <a:off x="7758547" y="55071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C80D75-C715-8E45-B461-AC52E9068C69}"/>
              </a:ext>
            </a:extLst>
          </p:cNvPr>
          <p:cNvSpPr/>
          <p:nvPr/>
        </p:nvSpPr>
        <p:spPr>
          <a:xfrm>
            <a:off x="2951019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8D6064-4704-1A4E-9838-458307C7E2BE}"/>
              </a:ext>
            </a:extLst>
          </p:cNvPr>
          <p:cNvSpPr/>
          <p:nvPr/>
        </p:nvSpPr>
        <p:spPr>
          <a:xfrm>
            <a:off x="346710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8D8F5C-D23B-5F40-97CF-3B2AA804AC58}"/>
              </a:ext>
            </a:extLst>
          </p:cNvPr>
          <p:cNvSpPr/>
          <p:nvPr/>
        </p:nvSpPr>
        <p:spPr>
          <a:xfrm>
            <a:off x="393469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8A30A-015A-9D4D-84C6-4BC8DD726255}"/>
              </a:ext>
            </a:extLst>
          </p:cNvPr>
          <p:cNvSpPr/>
          <p:nvPr/>
        </p:nvSpPr>
        <p:spPr>
          <a:xfrm>
            <a:off x="4419600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21A278-722D-6847-BDD6-A2C5748B6A21}"/>
              </a:ext>
            </a:extLst>
          </p:cNvPr>
          <p:cNvSpPr/>
          <p:nvPr/>
        </p:nvSpPr>
        <p:spPr>
          <a:xfrm>
            <a:off x="2964873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8C39EE8-B2B4-F34C-A3C7-2B1882B3E72F}"/>
              </a:ext>
            </a:extLst>
          </p:cNvPr>
          <p:cNvSpPr/>
          <p:nvPr/>
        </p:nvSpPr>
        <p:spPr>
          <a:xfrm>
            <a:off x="348095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14B0150-43B9-1D43-960F-3834D90AD4E2}"/>
              </a:ext>
            </a:extLst>
          </p:cNvPr>
          <p:cNvSpPr/>
          <p:nvPr/>
        </p:nvSpPr>
        <p:spPr>
          <a:xfrm>
            <a:off x="394854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E1A9C6E-8CBC-A64F-90D1-163958965CF1}"/>
              </a:ext>
            </a:extLst>
          </p:cNvPr>
          <p:cNvSpPr/>
          <p:nvPr/>
        </p:nvSpPr>
        <p:spPr>
          <a:xfrm>
            <a:off x="4433454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74C54D-B7D3-B341-9B57-B6E404D371F8}"/>
              </a:ext>
            </a:extLst>
          </p:cNvPr>
          <p:cNvSpPr/>
          <p:nvPr/>
        </p:nvSpPr>
        <p:spPr>
          <a:xfrm>
            <a:off x="2978728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B925A2-C2EA-B946-BB92-86B4FFFC28F3}"/>
              </a:ext>
            </a:extLst>
          </p:cNvPr>
          <p:cNvSpPr/>
          <p:nvPr/>
        </p:nvSpPr>
        <p:spPr>
          <a:xfrm>
            <a:off x="349481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0E92D3-E899-EC40-BBD0-F79658AA200C}"/>
              </a:ext>
            </a:extLst>
          </p:cNvPr>
          <p:cNvSpPr/>
          <p:nvPr/>
        </p:nvSpPr>
        <p:spPr>
          <a:xfrm>
            <a:off x="396240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5001187-54D6-9A46-9C9C-6F4C45DE85CC}"/>
              </a:ext>
            </a:extLst>
          </p:cNvPr>
          <p:cNvSpPr/>
          <p:nvPr/>
        </p:nvSpPr>
        <p:spPr>
          <a:xfrm>
            <a:off x="4447309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12D81C5-64A9-9140-83ED-7E03FBFF801E}"/>
              </a:ext>
            </a:extLst>
          </p:cNvPr>
          <p:cNvSpPr/>
          <p:nvPr/>
        </p:nvSpPr>
        <p:spPr>
          <a:xfrm>
            <a:off x="2964873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995CEC6-9513-D74F-8458-5C3386A924E1}"/>
              </a:ext>
            </a:extLst>
          </p:cNvPr>
          <p:cNvSpPr/>
          <p:nvPr/>
        </p:nvSpPr>
        <p:spPr>
          <a:xfrm>
            <a:off x="348095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7493756-8CD7-3D4D-A6B9-987A41A91C15}"/>
              </a:ext>
            </a:extLst>
          </p:cNvPr>
          <p:cNvSpPr/>
          <p:nvPr/>
        </p:nvSpPr>
        <p:spPr>
          <a:xfrm>
            <a:off x="394854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834C9EA-EDAB-8C47-8F35-166AD008AF79}"/>
              </a:ext>
            </a:extLst>
          </p:cNvPr>
          <p:cNvSpPr/>
          <p:nvPr/>
        </p:nvSpPr>
        <p:spPr>
          <a:xfrm>
            <a:off x="4433454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00D1E87-5F2A-184F-8DA8-C9ED317866BE}"/>
              </a:ext>
            </a:extLst>
          </p:cNvPr>
          <p:cNvSpPr/>
          <p:nvPr/>
        </p:nvSpPr>
        <p:spPr>
          <a:xfrm>
            <a:off x="2951019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04F6560-8494-5648-98E6-F416B6229842}"/>
              </a:ext>
            </a:extLst>
          </p:cNvPr>
          <p:cNvSpPr/>
          <p:nvPr/>
        </p:nvSpPr>
        <p:spPr>
          <a:xfrm>
            <a:off x="346710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99253F8-FDFC-9E47-96D3-52FCEA7549EC}"/>
              </a:ext>
            </a:extLst>
          </p:cNvPr>
          <p:cNvSpPr/>
          <p:nvPr/>
        </p:nvSpPr>
        <p:spPr>
          <a:xfrm>
            <a:off x="393469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29F6DFC-2D53-F742-8F99-8EE93741BD24}"/>
              </a:ext>
            </a:extLst>
          </p:cNvPr>
          <p:cNvSpPr/>
          <p:nvPr/>
        </p:nvSpPr>
        <p:spPr>
          <a:xfrm>
            <a:off x="4419600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88A2FB-235A-2449-99E2-2297BC45AB46}"/>
              </a:ext>
            </a:extLst>
          </p:cNvPr>
          <p:cNvSpPr/>
          <p:nvPr/>
        </p:nvSpPr>
        <p:spPr>
          <a:xfrm>
            <a:off x="4835239" y="415566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77260A-D9AC-874D-8D8B-50BAEB1509F0}"/>
              </a:ext>
            </a:extLst>
          </p:cNvPr>
          <p:cNvSpPr/>
          <p:nvPr/>
        </p:nvSpPr>
        <p:spPr>
          <a:xfrm>
            <a:off x="4849093" y="450203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5E32768-4845-CD46-94BD-C421BB629885}"/>
              </a:ext>
            </a:extLst>
          </p:cNvPr>
          <p:cNvSpPr/>
          <p:nvPr/>
        </p:nvSpPr>
        <p:spPr>
          <a:xfrm>
            <a:off x="4862948" y="487610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FA123D-7076-4A4C-9DFA-CA3E1F1B2828}"/>
              </a:ext>
            </a:extLst>
          </p:cNvPr>
          <p:cNvSpPr/>
          <p:nvPr/>
        </p:nvSpPr>
        <p:spPr>
          <a:xfrm>
            <a:off x="4849093" y="523632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3EB5A9-496A-7845-9857-50F579B88EDF}"/>
              </a:ext>
            </a:extLst>
          </p:cNvPr>
          <p:cNvSpPr/>
          <p:nvPr/>
        </p:nvSpPr>
        <p:spPr>
          <a:xfrm>
            <a:off x="4835239" y="561039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ross 122">
            <a:extLst>
              <a:ext uri="{FF2B5EF4-FFF2-40B4-BE49-F238E27FC236}">
                <a16:creationId xmlns:a16="http://schemas.microsoft.com/office/drawing/2014/main" id="{5F2638CB-E35F-C54C-8401-0750DA0D1FB4}"/>
              </a:ext>
            </a:extLst>
          </p:cNvPr>
          <p:cNvSpPr/>
          <p:nvPr/>
        </p:nvSpPr>
        <p:spPr>
          <a:xfrm>
            <a:off x="8132625" y="403859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Cross 123">
            <a:extLst>
              <a:ext uri="{FF2B5EF4-FFF2-40B4-BE49-F238E27FC236}">
                <a16:creationId xmlns:a16="http://schemas.microsoft.com/office/drawing/2014/main" id="{504B9EC7-AE19-134C-9BBA-9FF89870CBD8}"/>
              </a:ext>
            </a:extLst>
          </p:cNvPr>
          <p:cNvSpPr/>
          <p:nvPr/>
        </p:nvSpPr>
        <p:spPr>
          <a:xfrm>
            <a:off x="8118771" y="438496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ross 124">
            <a:extLst>
              <a:ext uri="{FF2B5EF4-FFF2-40B4-BE49-F238E27FC236}">
                <a16:creationId xmlns:a16="http://schemas.microsoft.com/office/drawing/2014/main" id="{CFC01E4B-9C10-AB42-9ECE-946654B4D3B6}"/>
              </a:ext>
            </a:extLst>
          </p:cNvPr>
          <p:cNvSpPr/>
          <p:nvPr/>
        </p:nvSpPr>
        <p:spPr>
          <a:xfrm>
            <a:off x="8118771" y="475903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ross 125">
            <a:extLst>
              <a:ext uri="{FF2B5EF4-FFF2-40B4-BE49-F238E27FC236}">
                <a16:creationId xmlns:a16="http://schemas.microsoft.com/office/drawing/2014/main" id="{6B5955E1-C431-B84B-8451-3838F3DD018D}"/>
              </a:ext>
            </a:extLst>
          </p:cNvPr>
          <p:cNvSpPr/>
          <p:nvPr/>
        </p:nvSpPr>
        <p:spPr>
          <a:xfrm>
            <a:off x="8118771" y="511925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ross 126">
            <a:extLst>
              <a:ext uri="{FF2B5EF4-FFF2-40B4-BE49-F238E27FC236}">
                <a16:creationId xmlns:a16="http://schemas.microsoft.com/office/drawing/2014/main" id="{426A9608-BC69-A441-B0E6-12C36FF01FF0}"/>
              </a:ext>
            </a:extLst>
          </p:cNvPr>
          <p:cNvSpPr/>
          <p:nvPr/>
        </p:nvSpPr>
        <p:spPr>
          <a:xfrm>
            <a:off x="8118771" y="5507180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C1AEFC-5F3F-B043-A55E-1488E499BEBE}"/>
              </a:ext>
            </a:extLst>
          </p:cNvPr>
          <p:cNvSpPr/>
          <p:nvPr/>
        </p:nvSpPr>
        <p:spPr>
          <a:xfrm>
            <a:off x="5292441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815FFEF-804E-8843-874E-32838AC56D36}"/>
              </a:ext>
            </a:extLst>
          </p:cNvPr>
          <p:cNvSpPr/>
          <p:nvPr/>
        </p:nvSpPr>
        <p:spPr>
          <a:xfrm>
            <a:off x="5777350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E178901-83E5-FA43-AB72-9E69D998726F}"/>
              </a:ext>
            </a:extLst>
          </p:cNvPr>
          <p:cNvSpPr/>
          <p:nvPr/>
        </p:nvSpPr>
        <p:spPr>
          <a:xfrm>
            <a:off x="5306295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82D71B8-875F-A34E-865C-5C9C9B4A6F75}"/>
              </a:ext>
            </a:extLst>
          </p:cNvPr>
          <p:cNvSpPr/>
          <p:nvPr/>
        </p:nvSpPr>
        <p:spPr>
          <a:xfrm>
            <a:off x="5791204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315A355-BFFB-D84B-9F50-F6826D0F2888}"/>
              </a:ext>
            </a:extLst>
          </p:cNvPr>
          <p:cNvSpPr/>
          <p:nvPr/>
        </p:nvSpPr>
        <p:spPr>
          <a:xfrm>
            <a:off x="5320150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2CD7C2-D961-4045-AD46-E0642BC832C5}"/>
              </a:ext>
            </a:extLst>
          </p:cNvPr>
          <p:cNvSpPr/>
          <p:nvPr/>
        </p:nvSpPr>
        <p:spPr>
          <a:xfrm>
            <a:off x="5805059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71B3E86-1814-1E41-BCC2-6D5E509022A3}"/>
              </a:ext>
            </a:extLst>
          </p:cNvPr>
          <p:cNvSpPr/>
          <p:nvPr/>
        </p:nvSpPr>
        <p:spPr>
          <a:xfrm>
            <a:off x="5306295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C6D127-DAAD-DB4A-9E78-F591AF1A5113}"/>
              </a:ext>
            </a:extLst>
          </p:cNvPr>
          <p:cNvSpPr/>
          <p:nvPr/>
        </p:nvSpPr>
        <p:spPr>
          <a:xfrm>
            <a:off x="5791204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342C4FF-15B8-A649-A312-59CEB8ABFE0D}"/>
              </a:ext>
            </a:extLst>
          </p:cNvPr>
          <p:cNvSpPr/>
          <p:nvPr/>
        </p:nvSpPr>
        <p:spPr>
          <a:xfrm>
            <a:off x="5292441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4D906BC-1DA6-3E43-88B5-87B4BBC31B52}"/>
              </a:ext>
            </a:extLst>
          </p:cNvPr>
          <p:cNvSpPr/>
          <p:nvPr/>
        </p:nvSpPr>
        <p:spPr>
          <a:xfrm>
            <a:off x="5777350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080226-5A84-4F47-90C4-8F8867699593}"/>
              </a:ext>
            </a:extLst>
          </p:cNvPr>
          <p:cNvSpPr/>
          <p:nvPr/>
        </p:nvSpPr>
        <p:spPr>
          <a:xfrm>
            <a:off x="6192989" y="414181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9A93C07-938B-A846-9E21-89FA3E3EAEF9}"/>
              </a:ext>
            </a:extLst>
          </p:cNvPr>
          <p:cNvSpPr/>
          <p:nvPr/>
        </p:nvSpPr>
        <p:spPr>
          <a:xfrm>
            <a:off x="6206843" y="448817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C24C9FF-E47C-674B-8ECD-D2C164DEBB72}"/>
              </a:ext>
            </a:extLst>
          </p:cNvPr>
          <p:cNvSpPr/>
          <p:nvPr/>
        </p:nvSpPr>
        <p:spPr>
          <a:xfrm>
            <a:off x="6220698" y="486224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FB7E764-1342-7D4E-A4DC-DD4D31A3CE3F}"/>
              </a:ext>
            </a:extLst>
          </p:cNvPr>
          <p:cNvSpPr/>
          <p:nvPr/>
        </p:nvSpPr>
        <p:spPr>
          <a:xfrm>
            <a:off x="6206843" y="522246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D2ACCE-4DB0-B045-A850-3FEEB283B002}"/>
              </a:ext>
            </a:extLst>
          </p:cNvPr>
          <p:cNvSpPr/>
          <p:nvPr/>
        </p:nvSpPr>
        <p:spPr>
          <a:xfrm>
            <a:off x="6192989" y="559653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0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9329C-9CDD-8E41-911B-98ACB48D3690}"/>
              </a:ext>
            </a:extLst>
          </p:cNvPr>
          <p:cNvSpPr txBox="1"/>
          <p:nvPr/>
        </p:nvSpPr>
        <p:spPr>
          <a:xfrm>
            <a:off x="6428509" y="1795625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the characters well developed and plot thrilling.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38F47-497C-8843-9CDA-081A3E79AA38}"/>
              </a:ext>
            </a:extLst>
          </p:cNvPr>
          <p:cNvSpPr txBox="1"/>
          <p:nvPr/>
        </p:nvSpPr>
        <p:spPr>
          <a:xfrm>
            <a:off x="6788728" y="2654606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2: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, and the dialogs are really badly written.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AC229-CE0D-AC4D-B4F2-53D3B49349CF}"/>
              </a:ext>
            </a:extLst>
          </p:cNvPr>
          <p:cNvSpPr txBox="1"/>
          <p:nvPr/>
        </p:nvSpPr>
        <p:spPr>
          <a:xfrm>
            <a:off x="7647710" y="3513588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3: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but the ending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CABA99-DAB2-2F48-98B0-95886C98E98F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ZoneTexte 10">
            <a:extLst>
              <a:ext uri="{FF2B5EF4-FFF2-40B4-BE49-F238E27FC236}">
                <a16:creationId xmlns:a16="http://schemas.microsoft.com/office/drawing/2014/main" id="{3E33CDE6-72D0-884F-B80C-02E7BB2E8E5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82305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22051B-73E9-BC4A-9308-BC9C97DAE3FF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  <a:p>
            <a:r>
              <a:rPr lang="en-US" dirty="0"/>
              <a:t>Precision = 20/23 = 0.87</a:t>
            </a:r>
          </a:p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5433667-94C6-C048-A4DE-89369D4FAB2D}"/>
              </a:ext>
            </a:extLst>
          </p:cNvPr>
          <p:cNvSpPr/>
          <p:nvPr/>
        </p:nvSpPr>
        <p:spPr>
          <a:xfrm>
            <a:off x="2840181" y="3910445"/>
            <a:ext cx="3948545" cy="1950027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1B1744-FE3D-A34C-9A35-88A62F0B4702}"/>
              </a:ext>
            </a:extLst>
          </p:cNvPr>
          <p:cNvSpPr/>
          <p:nvPr/>
        </p:nvSpPr>
        <p:spPr>
          <a:xfrm>
            <a:off x="7633854" y="3910446"/>
            <a:ext cx="928255" cy="197773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50E4A256-AB92-DE45-964F-CDE251D18F74}"/>
              </a:ext>
            </a:extLst>
          </p:cNvPr>
          <p:cNvSpPr/>
          <p:nvPr/>
        </p:nvSpPr>
        <p:spPr>
          <a:xfrm>
            <a:off x="7772401" y="4038600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EAB0101C-BC66-BF4A-86E2-961E4FFD0B8A}"/>
              </a:ext>
            </a:extLst>
          </p:cNvPr>
          <p:cNvSpPr/>
          <p:nvPr/>
        </p:nvSpPr>
        <p:spPr>
          <a:xfrm>
            <a:off x="7758547" y="4384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ross 88">
            <a:extLst>
              <a:ext uri="{FF2B5EF4-FFF2-40B4-BE49-F238E27FC236}">
                <a16:creationId xmlns:a16="http://schemas.microsoft.com/office/drawing/2014/main" id="{8DB848C9-347C-5F47-95BD-338AB1CAD63B}"/>
              </a:ext>
            </a:extLst>
          </p:cNvPr>
          <p:cNvSpPr/>
          <p:nvPr/>
        </p:nvSpPr>
        <p:spPr>
          <a:xfrm>
            <a:off x="7758547" y="47590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2E6B7D02-FCE7-A948-BEB5-395937880CFD}"/>
              </a:ext>
            </a:extLst>
          </p:cNvPr>
          <p:cNvSpPr/>
          <p:nvPr/>
        </p:nvSpPr>
        <p:spPr>
          <a:xfrm>
            <a:off x="7758547" y="511925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6F6BBF2C-3154-2647-83EC-0E417F96915D}"/>
              </a:ext>
            </a:extLst>
          </p:cNvPr>
          <p:cNvSpPr/>
          <p:nvPr/>
        </p:nvSpPr>
        <p:spPr>
          <a:xfrm>
            <a:off x="7758547" y="55071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C80D75-C715-8E45-B461-AC52E9068C69}"/>
              </a:ext>
            </a:extLst>
          </p:cNvPr>
          <p:cNvSpPr/>
          <p:nvPr/>
        </p:nvSpPr>
        <p:spPr>
          <a:xfrm>
            <a:off x="2951019" y="4155672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8D6064-4704-1A4E-9838-458307C7E2BE}"/>
              </a:ext>
            </a:extLst>
          </p:cNvPr>
          <p:cNvSpPr/>
          <p:nvPr/>
        </p:nvSpPr>
        <p:spPr>
          <a:xfrm>
            <a:off x="346710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8D8F5C-D23B-5F40-97CF-3B2AA804AC58}"/>
              </a:ext>
            </a:extLst>
          </p:cNvPr>
          <p:cNvSpPr/>
          <p:nvPr/>
        </p:nvSpPr>
        <p:spPr>
          <a:xfrm>
            <a:off x="393469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8A30A-015A-9D4D-84C6-4BC8DD726255}"/>
              </a:ext>
            </a:extLst>
          </p:cNvPr>
          <p:cNvSpPr/>
          <p:nvPr/>
        </p:nvSpPr>
        <p:spPr>
          <a:xfrm>
            <a:off x="4419600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21A278-722D-6847-BDD6-A2C5748B6A21}"/>
              </a:ext>
            </a:extLst>
          </p:cNvPr>
          <p:cNvSpPr/>
          <p:nvPr/>
        </p:nvSpPr>
        <p:spPr>
          <a:xfrm>
            <a:off x="2964873" y="4502035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8C39EE8-B2B4-F34C-A3C7-2B1882B3E72F}"/>
              </a:ext>
            </a:extLst>
          </p:cNvPr>
          <p:cNvSpPr/>
          <p:nvPr/>
        </p:nvSpPr>
        <p:spPr>
          <a:xfrm>
            <a:off x="348095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14B0150-43B9-1D43-960F-3834D90AD4E2}"/>
              </a:ext>
            </a:extLst>
          </p:cNvPr>
          <p:cNvSpPr/>
          <p:nvPr/>
        </p:nvSpPr>
        <p:spPr>
          <a:xfrm>
            <a:off x="394854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E1A9C6E-8CBC-A64F-90D1-163958965CF1}"/>
              </a:ext>
            </a:extLst>
          </p:cNvPr>
          <p:cNvSpPr/>
          <p:nvPr/>
        </p:nvSpPr>
        <p:spPr>
          <a:xfrm>
            <a:off x="4433454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74C54D-B7D3-B341-9B57-B6E404D371F8}"/>
              </a:ext>
            </a:extLst>
          </p:cNvPr>
          <p:cNvSpPr/>
          <p:nvPr/>
        </p:nvSpPr>
        <p:spPr>
          <a:xfrm>
            <a:off x="2978728" y="4876108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B925A2-C2EA-B946-BB92-86B4FFFC28F3}"/>
              </a:ext>
            </a:extLst>
          </p:cNvPr>
          <p:cNvSpPr/>
          <p:nvPr/>
        </p:nvSpPr>
        <p:spPr>
          <a:xfrm>
            <a:off x="349481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0E92D3-E899-EC40-BBD0-F79658AA200C}"/>
              </a:ext>
            </a:extLst>
          </p:cNvPr>
          <p:cNvSpPr/>
          <p:nvPr/>
        </p:nvSpPr>
        <p:spPr>
          <a:xfrm>
            <a:off x="396240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5001187-54D6-9A46-9C9C-6F4C45DE85CC}"/>
              </a:ext>
            </a:extLst>
          </p:cNvPr>
          <p:cNvSpPr/>
          <p:nvPr/>
        </p:nvSpPr>
        <p:spPr>
          <a:xfrm>
            <a:off x="4447309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12D81C5-64A9-9140-83ED-7E03FBFF801E}"/>
              </a:ext>
            </a:extLst>
          </p:cNvPr>
          <p:cNvSpPr/>
          <p:nvPr/>
        </p:nvSpPr>
        <p:spPr>
          <a:xfrm>
            <a:off x="2964873" y="5236326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995CEC6-9513-D74F-8458-5C3386A924E1}"/>
              </a:ext>
            </a:extLst>
          </p:cNvPr>
          <p:cNvSpPr/>
          <p:nvPr/>
        </p:nvSpPr>
        <p:spPr>
          <a:xfrm>
            <a:off x="348095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7493756-8CD7-3D4D-A6B9-987A41A91C15}"/>
              </a:ext>
            </a:extLst>
          </p:cNvPr>
          <p:cNvSpPr/>
          <p:nvPr/>
        </p:nvSpPr>
        <p:spPr>
          <a:xfrm>
            <a:off x="394854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834C9EA-EDAB-8C47-8F35-166AD008AF79}"/>
              </a:ext>
            </a:extLst>
          </p:cNvPr>
          <p:cNvSpPr/>
          <p:nvPr/>
        </p:nvSpPr>
        <p:spPr>
          <a:xfrm>
            <a:off x="4433454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00D1E87-5F2A-184F-8DA8-C9ED317866BE}"/>
              </a:ext>
            </a:extLst>
          </p:cNvPr>
          <p:cNvSpPr/>
          <p:nvPr/>
        </p:nvSpPr>
        <p:spPr>
          <a:xfrm>
            <a:off x="2951019" y="561040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04F6560-8494-5648-98E6-F416B6229842}"/>
              </a:ext>
            </a:extLst>
          </p:cNvPr>
          <p:cNvSpPr/>
          <p:nvPr/>
        </p:nvSpPr>
        <p:spPr>
          <a:xfrm>
            <a:off x="346710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99253F8-FDFC-9E47-96D3-52FCEA7549EC}"/>
              </a:ext>
            </a:extLst>
          </p:cNvPr>
          <p:cNvSpPr/>
          <p:nvPr/>
        </p:nvSpPr>
        <p:spPr>
          <a:xfrm>
            <a:off x="393469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29F6DFC-2D53-F742-8F99-8EE93741BD24}"/>
              </a:ext>
            </a:extLst>
          </p:cNvPr>
          <p:cNvSpPr/>
          <p:nvPr/>
        </p:nvSpPr>
        <p:spPr>
          <a:xfrm>
            <a:off x="4419600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88A2FB-235A-2449-99E2-2297BC45AB46}"/>
              </a:ext>
            </a:extLst>
          </p:cNvPr>
          <p:cNvSpPr/>
          <p:nvPr/>
        </p:nvSpPr>
        <p:spPr>
          <a:xfrm>
            <a:off x="4835239" y="415566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77260A-D9AC-874D-8D8B-50BAEB1509F0}"/>
              </a:ext>
            </a:extLst>
          </p:cNvPr>
          <p:cNvSpPr/>
          <p:nvPr/>
        </p:nvSpPr>
        <p:spPr>
          <a:xfrm>
            <a:off x="4849093" y="450203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5E32768-4845-CD46-94BD-C421BB629885}"/>
              </a:ext>
            </a:extLst>
          </p:cNvPr>
          <p:cNvSpPr/>
          <p:nvPr/>
        </p:nvSpPr>
        <p:spPr>
          <a:xfrm>
            <a:off x="4862948" y="487610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FA123D-7076-4A4C-9DFA-CA3E1F1B2828}"/>
              </a:ext>
            </a:extLst>
          </p:cNvPr>
          <p:cNvSpPr/>
          <p:nvPr/>
        </p:nvSpPr>
        <p:spPr>
          <a:xfrm>
            <a:off x="4849093" y="523632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3EB5A9-496A-7845-9857-50F579B88EDF}"/>
              </a:ext>
            </a:extLst>
          </p:cNvPr>
          <p:cNvSpPr/>
          <p:nvPr/>
        </p:nvSpPr>
        <p:spPr>
          <a:xfrm>
            <a:off x="4835239" y="561039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ross 122">
            <a:extLst>
              <a:ext uri="{FF2B5EF4-FFF2-40B4-BE49-F238E27FC236}">
                <a16:creationId xmlns:a16="http://schemas.microsoft.com/office/drawing/2014/main" id="{5F2638CB-E35F-C54C-8401-0750DA0D1FB4}"/>
              </a:ext>
            </a:extLst>
          </p:cNvPr>
          <p:cNvSpPr/>
          <p:nvPr/>
        </p:nvSpPr>
        <p:spPr>
          <a:xfrm>
            <a:off x="8132625" y="403859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Cross 123">
            <a:extLst>
              <a:ext uri="{FF2B5EF4-FFF2-40B4-BE49-F238E27FC236}">
                <a16:creationId xmlns:a16="http://schemas.microsoft.com/office/drawing/2014/main" id="{504B9EC7-AE19-134C-9BBA-9FF89870CBD8}"/>
              </a:ext>
            </a:extLst>
          </p:cNvPr>
          <p:cNvSpPr/>
          <p:nvPr/>
        </p:nvSpPr>
        <p:spPr>
          <a:xfrm>
            <a:off x="8118771" y="438496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ross 124">
            <a:extLst>
              <a:ext uri="{FF2B5EF4-FFF2-40B4-BE49-F238E27FC236}">
                <a16:creationId xmlns:a16="http://schemas.microsoft.com/office/drawing/2014/main" id="{CFC01E4B-9C10-AB42-9ECE-946654B4D3B6}"/>
              </a:ext>
            </a:extLst>
          </p:cNvPr>
          <p:cNvSpPr/>
          <p:nvPr/>
        </p:nvSpPr>
        <p:spPr>
          <a:xfrm>
            <a:off x="8118771" y="475903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ross 125">
            <a:extLst>
              <a:ext uri="{FF2B5EF4-FFF2-40B4-BE49-F238E27FC236}">
                <a16:creationId xmlns:a16="http://schemas.microsoft.com/office/drawing/2014/main" id="{6B5955E1-C431-B84B-8451-3838F3DD018D}"/>
              </a:ext>
            </a:extLst>
          </p:cNvPr>
          <p:cNvSpPr/>
          <p:nvPr/>
        </p:nvSpPr>
        <p:spPr>
          <a:xfrm>
            <a:off x="8118771" y="511925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ross 126">
            <a:extLst>
              <a:ext uri="{FF2B5EF4-FFF2-40B4-BE49-F238E27FC236}">
                <a16:creationId xmlns:a16="http://schemas.microsoft.com/office/drawing/2014/main" id="{426A9608-BC69-A441-B0E6-12C36FF01FF0}"/>
              </a:ext>
            </a:extLst>
          </p:cNvPr>
          <p:cNvSpPr/>
          <p:nvPr/>
        </p:nvSpPr>
        <p:spPr>
          <a:xfrm>
            <a:off x="8118771" y="5507180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C1AEFC-5F3F-B043-A55E-1488E499BEBE}"/>
              </a:ext>
            </a:extLst>
          </p:cNvPr>
          <p:cNvSpPr/>
          <p:nvPr/>
        </p:nvSpPr>
        <p:spPr>
          <a:xfrm>
            <a:off x="5292441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815FFEF-804E-8843-874E-32838AC56D36}"/>
              </a:ext>
            </a:extLst>
          </p:cNvPr>
          <p:cNvSpPr/>
          <p:nvPr/>
        </p:nvSpPr>
        <p:spPr>
          <a:xfrm>
            <a:off x="5777350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E178901-83E5-FA43-AB72-9E69D998726F}"/>
              </a:ext>
            </a:extLst>
          </p:cNvPr>
          <p:cNvSpPr/>
          <p:nvPr/>
        </p:nvSpPr>
        <p:spPr>
          <a:xfrm>
            <a:off x="5306295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82D71B8-875F-A34E-865C-5C9C9B4A6F75}"/>
              </a:ext>
            </a:extLst>
          </p:cNvPr>
          <p:cNvSpPr/>
          <p:nvPr/>
        </p:nvSpPr>
        <p:spPr>
          <a:xfrm>
            <a:off x="5791204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315A355-BFFB-D84B-9F50-F6826D0F2888}"/>
              </a:ext>
            </a:extLst>
          </p:cNvPr>
          <p:cNvSpPr/>
          <p:nvPr/>
        </p:nvSpPr>
        <p:spPr>
          <a:xfrm>
            <a:off x="5320150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2CD7C2-D961-4045-AD46-E0642BC832C5}"/>
              </a:ext>
            </a:extLst>
          </p:cNvPr>
          <p:cNvSpPr/>
          <p:nvPr/>
        </p:nvSpPr>
        <p:spPr>
          <a:xfrm>
            <a:off x="5805059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71B3E86-1814-1E41-BCC2-6D5E509022A3}"/>
              </a:ext>
            </a:extLst>
          </p:cNvPr>
          <p:cNvSpPr/>
          <p:nvPr/>
        </p:nvSpPr>
        <p:spPr>
          <a:xfrm>
            <a:off x="5306295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C6D127-DAAD-DB4A-9E78-F591AF1A5113}"/>
              </a:ext>
            </a:extLst>
          </p:cNvPr>
          <p:cNvSpPr/>
          <p:nvPr/>
        </p:nvSpPr>
        <p:spPr>
          <a:xfrm>
            <a:off x="5791204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342C4FF-15B8-A649-A312-59CEB8ABFE0D}"/>
              </a:ext>
            </a:extLst>
          </p:cNvPr>
          <p:cNvSpPr/>
          <p:nvPr/>
        </p:nvSpPr>
        <p:spPr>
          <a:xfrm>
            <a:off x="5292441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4D906BC-1DA6-3E43-88B5-87B4BBC31B52}"/>
              </a:ext>
            </a:extLst>
          </p:cNvPr>
          <p:cNvSpPr/>
          <p:nvPr/>
        </p:nvSpPr>
        <p:spPr>
          <a:xfrm>
            <a:off x="5777350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080226-5A84-4F47-90C4-8F8867699593}"/>
              </a:ext>
            </a:extLst>
          </p:cNvPr>
          <p:cNvSpPr/>
          <p:nvPr/>
        </p:nvSpPr>
        <p:spPr>
          <a:xfrm>
            <a:off x="6192989" y="414181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9A93C07-938B-A846-9E21-89FA3E3EAEF9}"/>
              </a:ext>
            </a:extLst>
          </p:cNvPr>
          <p:cNvSpPr/>
          <p:nvPr/>
        </p:nvSpPr>
        <p:spPr>
          <a:xfrm>
            <a:off x="6206843" y="448817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C24C9FF-E47C-674B-8ECD-D2C164DEBB72}"/>
              </a:ext>
            </a:extLst>
          </p:cNvPr>
          <p:cNvSpPr/>
          <p:nvPr/>
        </p:nvSpPr>
        <p:spPr>
          <a:xfrm>
            <a:off x="6220698" y="486224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FB7E764-1342-7D4E-A4DC-DD4D31A3CE3F}"/>
              </a:ext>
            </a:extLst>
          </p:cNvPr>
          <p:cNvSpPr/>
          <p:nvPr/>
        </p:nvSpPr>
        <p:spPr>
          <a:xfrm>
            <a:off x="6206843" y="522246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D2ACCE-4DB0-B045-A850-3FEEB283B002}"/>
              </a:ext>
            </a:extLst>
          </p:cNvPr>
          <p:cNvSpPr/>
          <p:nvPr/>
        </p:nvSpPr>
        <p:spPr>
          <a:xfrm>
            <a:off x="6192989" y="559653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870333B-513D-5046-859B-21DE8CABF8C7}"/>
              </a:ext>
            </a:extLst>
          </p:cNvPr>
          <p:cNvSpPr txBox="1"/>
          <p:nvPr/>
        </p:nvSpPr>
        <p:spPr>
          <a:xfrm>
            <a:off x="9047799" y="3868882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8</a:t>
            </a:r>
          </a:p>
          <a:p>
            <a:r>
              <a:rPr lang="en-US" dirty="0"/>
              <a:t>False Positives = 5</a:t>
            </a:r>
          </a:p>
          <a:p>
            <a:endParaRPr lang="en-US" dirty="0"/>
          </a:p>
          <a:p>
            <a:r>
              <a:rPr lang="en-US" dirty="0"/>
              <a:t>Precision = 8/13 = 0.61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8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8362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6363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41817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20981" y="3605645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32363" y="3093026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5890" y="2732809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13017" y="4118263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30581" y="45477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9927" y="31761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51563" y="4741718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788727" y="5018808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9329C-9CDD-8E41-911B-98ACB48D3690}"/>
              </a:ext>
            </a:extLst>
          </p:cNvPr>
          <p:cNvSpPr txBox="1"/>
          <p:nvPr/>
        </p:nvSpPr>
        <p:spPr>
          <a:xfrm>
            <a:off x="6428509" y="1795625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the characters well developed and plot thrilling.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38F47-497C-8843-9CDA-081A3E79AA38}"/>
              </a:ext>
            </a:extLst>
          </p:cNvPr>
          <p:cNvSpPr txBox="1"/>
          <p:nvPr/>
        </p:nvSpPr>
        <p:spPr>
          <a:xfrm>
            <a:off x="6788728" y="2654606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2: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, and the dialogs are really badly written.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AC229-CE0D-AC4D-B4F2-53D3B49349CF}"/>
              </a:ext>
            </a:extLst>
          </p:cNvPr>
          <p:cNvSpPr txBox="1"/>
          <p:nvPr/>
        </p:nvSpPr>
        <p:spPr>
          <a:xfrm>
            <a:off x="7647710" y="3513588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3: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but the ending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5176D2-A596-F145-BB32-F8AAF700E0C0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422A0383-B2B8-1F4E-984B-624EAD1F58EF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9048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>
            <a:cxnSpLocks/>
          </p:cNvCxnSpPr>
          <p:nvPr/>
        </p:nvCxnSpPr>
        <p:spPr>
          <a:xfrm flipV="1">
            <a:off x="1118755" y="2618509"/>
            <a:ext cx="4021281" cy="26496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612575" y="223404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161CCF-5179-034C-A2F6-6C74592BB17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3" name="ZoneTexte 10">
            <a:extLst>
              <a:ext uri="{FF2B5EF4-FFF2-40B4-BE49-F238E27FC236}">
                <a16:creationId xmlns:a16="http://schemas.microsoft.com/office/drawing/2014/main" id="{EA3CD67F-3060-094E-AEA3-0CD9C78ED27B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18989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7409</Words>
  <Application>Microsoft Macintosh PowerPoint</Application>
  <PresentationFormat>Widescreen</PresentationFormat>
  <Paragraphs>1116</Paragraphs>
  <Slides>70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Sprint 2</vt:lpstr>
      <vt:lpstr>Sprint 2: Classification</vt:lpstr>
      <vt:lpstr>PowerPoint Presentation</vt:lpstr>
      <vt:lpstr>Book reviews sentiment analysis</vt:lpstr>
      <vt:lpstr>PowerPoint Presentation</vt:lpstr>
      <vt:lpstr>Linear Classifier</vt:lpstr>
      <vt:lpstr>PowerPoint Presentation</vt:lpstr>
      <vt:lpstr>PowerPoint Presentation</vt:lpstr>
      <vt:lpstr>PowerPoint Presentation</vt:lpstr>
      <vt:lpstr>PowerPoint Presentation</vt:lpstr>
      <vt:lpstr>Linear Classifier</vt:lpstr>
      <vt:lpstr>Linear Classifier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a decision boundary</vt:lpstr>
      <vt:lpstr>Learning a decision boundary</vt:lpstr>
      <vt:lpstr>Learning a decision boundary</vt:lpstr>
      <vt:lpstr>Overfitting</vt:lpstr>
      <vt:lpstr>Overfitting</vt:lpstr>
      <vt:lpstr>PowerPoint Presentation</vt:lpstr>
      <vt:lpstr>PowerPoint Presentation</vt:lpstr>
      <vt:lpstr>PowerPoint Presentation</vt:lpstr>
      <vt:lpstr>Book reviews 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Microsoft Office User</dc:creator>
  <cp:lastModifiedBy>Microsoft Office User</cp:lastModifiedBy>
  <cp:revision>75</cp:revision>
  <dcterms:created xsi:type="dcterms:W3CDTF">2020-04-10T17:50:42Z</dcterms:created>
  <dcterms:modified xsi:type="dcterms:W3CDTF">2020-04-28T17:26:01Z</dcterms:modified>
</cp:coreProperties>
</file>